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6"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612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224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68288"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4408"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0528" algn="l" defTabSz="912240" rtl="0" eaLnBrk="1" latinLnBrk="0" hangingPunct="1">
      <a:defRPr sz="2400" kern="1200">
        <a:solidFill>
          <a:schemeClr val="tx1"/>
        </a:solidFill>
        <a:latin typeface="Times" pitchFamily="1" charset="0"/>
        <a:ea typeface="+mn-ea"/>
        <a:cs typeface="+mn-cs"/>
      </a:defRPr>
    </a:lvl6pPr>
    <a:lvl7pPr marL="2736648" algn="l" defTabSz="912240" rtl="0" eaLnBrk="1" latinLnBrk="0" hangingPunct="1">
      <a:defRPr sz="2400" kern="1200">
        <a:solidFill>
          <a:schemeClr val="tx1"/>
        </a:solidFill>
        <a:latin typeface="Times" pitchFamily="1" charset="0"/>
        <a:ea typeface="+mn-ea"/>
        <a:cs typeface="+mn-cs"/>
      </a:defRPr>
    </a:lvl7pPr>
    <a:lvl8pPr marL="3192720" algn="l" defTabSz="912240" rtl="0" eaLnBrk="1" latinLnBrk="0" hangingPunct="1">
      <a:defRPr sz="2400" kern="1200">
        <a:solidFill>
          <a:schemeClr val="tx1"/>
        </a:solidFill>
        <a:latin typeface="Times" pitchFamily="1" charset="0"/>
        <a:ea typeface="+mn-ea"/>
        <a:cs typeface="+mn-cs"/>
      </a:defRPr>
    </a:lvl8pPr>
    <a:lvl9pPr marL="3648816" algn="l" defTabSz="91224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6BB00"/>
    <a:srgbClr val="F5FEC6"/>
    <a:srgbClr val="53A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86420" autoAdjust="0"/>
  </p:normalViewPr>
  <p:slideViewPr>
    <p:cSldViewPr showGuides="1">
      <p:cViewPr>
        <p:scale>
          <a:sx n="14" d="100"/>
          <a:sy n="14" d="100"/>
        </p:scale>
        <p:origin x="1656"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der, Remington" userId="b690471a-e8b5-459f-8069-117869bddbc1" providerId="ADAL" clId="{9812CB31-6127-42B8-ACEE-9ACD65676D36}"/>
    <pc:docChg chg="undo custSel modSld">
      <pc:chgData name="Holder, Remington" userId="b690471a-e8b5-459f-8069-117869bddbc1" providerId="ADAL" clId="{9812CB31-6127-42B8-ACEE-9ACD65676D36}" dt="2022-04-01T02:08:47.701" v="16"/>
      <pc:docMkLst>
        <pc:docMk/>
      </pc:docMkLst>
      <pc:sldChg chg="addSp delSp modSp">
        <pc:chgData name="Holder, Remington" userId="b690471a-e8b5-459f-8069-117869bddbc1" providerId="ADAL" clId="{9812CB31-6127-42B8-ACEE-9ACD65676D36}" dt="2022-04-01T02:08:47.701" v="16"/>
        <pc:sldMkLst>
          <pc:docMk/>
          <pc:sldMk cId="0" sldId="256"/>
        </pc:sldMkLst>
        <pc:spChg chg="add del mod">
          <ac:chgData name="Holder, Remington" userId="b690471a-e8b5-459f-8069-117869bddbc1" providerId="ADAL" clId="{9812CB31-6127-42B8-ACEE-9ACD65676D36}" dt="2022-04-01T02:08:47.701" v="16"/>
          <ac:spMkLst>
            <pc:docMk/>
            <pc:sldMk cId="0" sldId="256"/>
            <ac:spMk id="2" creationId="{5EA10170-2FF6-41BF-9865-010FA6EA29FC}"/>
          </ac:spMkLst>
        </pc:spChg>
        <pc:spChg chg="add del mod">
          <ac:chgData name="Holder, Remington" userId="b690471a-e8b5-459f-8069-117869bddbc1" providerId="ADAL" clId="{9812CB31-6127-42B8-ACEE-9ACD65676D36}" dt="2022-04-01T02:08:47.701" v="16"/>
          <ac:spMkLst>
            <pc:docMk/>
            <pc:sldMk cId="0" sldId="256"/>
            <ac:spMk id="3" creationId="{3562855E-620B-4C46-B497-E01BD3A861B3}"/>
          </ac:spMkLst>
        </pc:spChg>
        <pc:spChg chg="add del mod">
          <ac:chgData name="Holder, Remington" userId="b690471a-e8b5-459f-8069-117869bddbc1" providerId="ADAL" clId="{9812CB31-6127-42B8-ACEE-9ACD65676D36}" dt="2022-04-01T02:08:47.701" v="16"/>
          <ac:spMkLst>
            <pc:docMk/>
            <pc:sldMk cId="0" sldId="256"/>
            <ac:spMk id="18" creationId="{17AE98EE-0D7D-41E9-83ED-80460028BAF8}"/>
          </ac:spMkLst>
        </pc:spChg>
        <pc:spChg chg="add del mod">
          <ac:chgData name="Holder, Remington" userId="b690471a-e8b5-459f-8069-117869bddbc1" providerId="ADAL" clId="{9812CB31-6127-42B8-ACEE-9ACD65676D36}" dt="2022-04-01T02:08:47.701" v="16"/>
          <ac:spMkLst>
            <pc:docMk/>
            <pc:sldMk cId="0" sldId="256"/>
            <ac:spMk id="19" creationId="{1AC06C1D-46A1-4646-888F-88FB3AE210E5}"/>
          </ac:spMkLst>
        </pc:spChg>
        <pc:spChg chg="add del mod">
          <ac:chgData name="Holder, Remington" userId="b690471a-e8b5-459f-8069-117869bddbc1" providerId="ADAL" clId="{9812CB31-6127-42B8-ACEE-9ACD65676D36}" dt="2022-04-01T02:08:47.701" v="16"/>
          <ac:spMkLst>
            <pc:docMk/>
            <pc:sldMk cId="0" sldId="256"/>
            <ac:spMk id="21" creationId="{0297CDFA-A9F8-4720-9540-C1BCA4BB0FE0}"/>
          </ac:spMkLst>
        </pc:spChg>
        <pc:spChg chg="add del mod">
          <ac:chgData name="Holder, Remington" userId="b690471a-e8b5-459f-8069-117869bddbc1" providerId="ADAL" clId="{9812CB31-6127-42B8-ACEE-9ACD65676D36}" dt="2022-04-01T02:08:47.701" v="16"/>
          <ac:spMkLst>
            <pc:docMk/>
            <pc:sldMk cId="0" sldId="256"/>
            <ac:spMk id="22" creationId="{CE8C41C2-0F4D-4DD7-9B60-AC37B423F5DD}"/>
          </ac:spMkLst>
        </pc:spChg>
        <pc:spChg chg="add del">
          <ac:chgData name="Holder, Remington" userId="b690471a-e8b5-459f-8069-117869bddbc1" providerId="ADAL" clId="{9812CB31-6127-42B8-ACEE-9ACD65676D36}" dt="2022-04-01T02:08:46.334" v="13"/>
          <ac:spMkLst>
            <pc:docMk/>
            <pc:sldMk cId="0" sldId="256"/>
            <ac:spMk id="27" creationId="{6BF9D337-58D3-4726-AE78-B30133F0271E}"/>
          </ac:spMkLst>
        </pc:spChg>
        <pc:spChg chg="add del">
          <ac:chgData name="Holder, Remington" userId="b690471a-e8b5-459f-8069-117869bddbc1" providerId="ADAL" clId="{9812CB31-6127-42B8-ACEE-9ACD65676D36}" dt="2022-04-01T02:08:46.334" v="13"/>
          <ac:spMkLst>
            <pc:docMk/>
            <pc:sldMk cId="0" sldId="256"/>
            <ac:spMk id="28" creationId="{245957A8-82D9-4593-8F4F-53AA2A3DB172}"/>
          </ac:spMkLst>
        </pc:spChg>
        <pc:spChg chg="add del">
          <ac:chgData name="Holder, Remington" userId="b690471a-e8b5-459f-8069-117869bddbc1" providerId="ADAL" clId="{9812CB31-6127-42B8-ACEE-9ACD65676D36}" dt="2022-04-01T02:08:46.334" v="13"/>
          <ac:spMkLst>
            <pc:docMk/>
            <pc:sldMk cId="0" sldId="256"/>
            <ac:spMk id="29" creationId="{FC67D789-673B-430D-8F7C-23FA4CE38E93}"/>
          </ac:spMkLst>
        </pc:spChg>
        <pc:spChg chg="add del">
          <ac:chgData name="Holder, Remington" userId="b690471a-e8b5-459f-8069-117869bddbc1" providerId="ADAL" clId="{9812CB31-6127-42B8-ACEE-9ACD65676D36}" dt="2022-04-01T02:08:46.334" v="13"/>
          <ac:spMkLst>
            <pc:docMk/>
            <pc:sldMk cId="0" sldId="256"/>
            <ac:spMk id="30" creationId="{9D48C542-E97E-45BB-A732-BB0E3D4E9C7F}"/>
          </ac:spMkLst>
        </pc:spChg>
        <pc:spChg chg="add del">
          <ac:chgData name="Holder, Remington" userId="b690471a-e8b5-459f-8069-117869bddbc1" providerId="ADAL" clId="{9812CB31-6127-42B8-ACEE-9ACD65676D36}" dt="2022-04-01T02:08:46.334" v="13"/>
          <ac:spMkLst>
            <pc:docMk/>
            <pc:sldMk cId="0" sldId="256"/>
            <ac:spMk id="31" creationId="{2D0789F5-A86E-4442-9D3A-97E9A057429C}"/>
          </ac:spMkLst>
        </pc:spChg>
        <pc:spChg chg="add del">
          <ac:chgData name="Holder, Remington" userId="b690471a-e8b5-459f-8069-117869bddbc1" providerId="ADAL" clId="{9812CB31-6127-42B8-ACEE-9ACD65676D36}" dt="2022-04-01T02:08:46.334" v="13"/>
          <ac:spMkLst>
            <pc:docMk/>
            <pc:sldMk cId="0" sldId="256"/>
            <ac:spMk id="32" creationId="{72D6DC6A-D4B4-4950-9A5E-AF0CFD1FFBFF}"/>
          </ac:spMkLst>
        </pc:spChg>
        <pc:spChg chg="add del">
          <ac:chgData name="Holder, Remington" userId="b690471a-e8b5-459f-8069-117869bddbc1" providerId="ADAL" clId="{9812CB31-6127-42B8-ACEE-9ACD65676D36}" dt="2022-04-01T02:08:46.334" v="13"/>
          <ac:spMkLst>
            <pc:docMk/>
            <pc:sldMk cId="0" sldId="256"/>
            <ac:spMk id="33" creationId="{DF8BBB6A-6760-47D5-93C3-FFB9DDC6CF1C}"/>
          </ac:spMkLst>
        </pc:spChg>
        <pc:spChg chg="add del">
          <ac:chgData name="Holder, Remington" userId="b690471a-e8b5-459f-8069-117869bddbc1" providerId="ADAL" clId="{9812CB31-6127-42B8-ACEE-9ACD65676D36}" dt="2022-04-01T02:08:46.334" v="13"/>
          <ac:spMkLst>
            <pc:docMk/>
            <pc:sldMk cId="0" sldId="256"/>
            <ac:spMk id="34" creationId="{66D1F1F4-6A37-41E2-AB91-6FDAD77C3C8D}"/>
          </ac:spMkLst>
        </pc:spChg>
        <pc:spChg chg="add del">
          <ac:chgData name="Holder, Remington" userId="b690471a-e8b5-459f-8069-117869bddbc1" providerId="ADAL" clId="{9812CB31-6127-42B8-ACEE-9ACD65676D36}" dt="2022-04-01T02:08:46.334" v="13"/>
          <ac:spMkLst>
            <pc:docMk/>
            <pc:sldMk cId="0" sldId="256"/>
            <ac:spMk id="35" creationId="{B56E3AB8-7F2D-4568-ADFD-B6E579E9C92B}"/>
          </ac:spMkLst>
        </pc:spChg>
        <pc:spChg chg="add del">
          <ac:chgData name="Holder, Remington" userId="b690471a-e8b5-459f-8069-117869bddbc1" providerId="ADAL" clId="{9812CB31-6127-42B8-ACEE-9ACD65676D36}" dt="2022-04-01T02:08:46.334" v="13"/>
          <ac:spMkLst>
            <pc:docMk/>
            <pc:sldMk cId="0" sldId="256"/>
            <ac:spMk id="36" creationId="{AEA23387-3896-4A4F-82F1-9DD3E084E734}"/>
          </ac:spMkLst>
        </pc:spChg>
        <pc:spChg chg="add del">
          <ac:chgData name="Holder, Remington" userId="b690471a-e8b5-459f-8069-117869bddbc1" providerId="ADAL" clId="{9812CB31-6127-42B8-ACEE-9ACD65676D36}" dt="2022-04-01T02:08:46.334" v="13"/>
          <ac:spMkLst>
            <pc:docMk/>
            <pc:sldMk cId="0" sldId="256"/>
            <ac:spMk id="37" creationId="{D4FA5125-C07A-48AA-99A4-AE1CBB8F436E}"/>
          </ac:spMkLst>
        </pc:spChg>
        <pc:spChg chg="add del">
          <ac:chgData name="Holder, Remington" userId="b690471a-e8b5-459f-8069-117869bddbc1" providerId="ADAL" clId="{9812CB31-6127-42B8-ACEE-9ACD65676D36}" dt="2022-04-01T02:08:46.334" v="13"/>
          <ac:spMkLst>
            <pc:docMk/>
            <pc:sldMk cId="0" sldId="256"/>
            <ac:spMk id="38" creationId="{6B519A99-F5BA-4234-901E-C173583CA855}"/>
          </ac:spMkLst>
        </pc:spChg>
        <pc:spChg chg="add del">
          <ac:chgData name="Holder, Remington" userId="b690471a-e8b5-459f-8069-117869bddbc1" providerId="ADAL" clId="{9812CB31-6127-42B8-ACEE-9ACD65676D36}" dt="2022-04-01T02:08:46.334" v="13"/>
          <ac:spMkLst>
            <pc:docMk/>
            <pc:sldMk cId="0" sldId="256"/>
            <ac:spMk id="39" creationId="{70A81B8D-8F91-44F6-BA53-4481A8A79772}"/>
          </ac:spMkLst>
        </pc:spChg>
        <pc:spChg chg="add del">
          <ac:chgData name="Holder, Remington" userId="b690471a-e8b5-459f-8069-117869bddbc1" providerId="ADAL" clId="{9812CB31-6127-42B8-ACEE-9ACD65676D36}" dt="2022-04-01T02:08:46.334" v="13"/>
          <ac:spMkLst>
            <pc:docMk/>
            <pc:sldMk cId="0" sldId="256"/>
            <ac:spMk id="40" creationId="{774C6C50-D7ED-45F0-90FA-9B725760837D}"/>
          </ac:spMkLst>
        </pc:spChg>
        <pc:spChg chg="add del">
          <ac:chgData name="Holder, Remington" userId="b690471a-e8b5-459f-8069-117869bddbc1" providerId="ADAL" clId="{9812CB31-6127-42B8-ACEE-9ACD65676D36}" dt="2022-04-01T02:08:46.334" v="13"/>
          <ac:spMkLst>
            <pc:docMk/>
            <pc:sldMk cId="0" sldId="256"/>
            <ac:spMk id="41" creationId="{D7DFCC18-6BE4-401B-A2B7-E175E2E03757}"/>
          </ac:spMkLst>
        </pc:spChg>
        <pc:spChg chg="add del">
          <ac:chgData name="Holder, Remington" userId="b690471a-e8b5-459f-8069-117869bddbc1" providerId="ADAL" clId="{9812CB31-6127-42B8-ACEE-9ACD65676D36}" dt="2022-04-01T02:08:46.334" v="13"/>
          <ac:spMkLst>
            <pc:docMk/>
            <pc:sldMk cId="0" sldId="256"/>
            <ac:spMk id="44" creationId="{EC19BE29-EF77-472A-AA87-6749C6EFE251}"/>
          </ac:spMkLst>
        </pc:spChg>
        <pc:spChg chg="add del">
          <ac:chgData name="Holder, Remington" userId="b690471a-e8b5-459f-8069-117869bddbc1" providerId="ADAL" clId="{9812CB31-6127-42B8-ACEE-9ACD65676D36}" dt="2022-04-01T02:08:46.334" v="13"/>
          <ac:spMkLst>
            <pc:docMk/>
            <pc:sldMk cId="0" sldId="256"/>
            <ac:spMk id="45" creationId="{47B546BF-1A66-4EAF-A204-D2C11D1D3FCC}"/>
          </ac:spMkLst>
        </pc:spChg>
        <pc:spChg chg="add del">
          <ac:chgData name="Holder, Remington" userId="b690471a-e8b5-459f-8069-117869bddbc1" providerId="ADAL" clId="{9812CB31-6127-42B8-ACEE-9ACD65676D36}" dt="2022-04-01T02:08:46.334" v="13"/>
          <ac:spMkLst>
            <pc:docMk/>
            <pc:sldMk cId="0" sldId="256"/>
            <ac:spMk id="46" creationId="{AF1CC7D6-405D-493E-9FC0-A55F301225C3}"/>
          </ac:spMkLst>
        </pc:spChg>
        <pc:spChg chg="add del">
          <ac:chgData name="Holder, Remington" userId="b690471a-e8b5-459f-8069-117869bddbc1" providerId="ADAL" clId="{9812CB31-6127-42B8-ACEE-9ACD65676D36}" dt="2022-04-01T02:08:47.701" v="16"/>
          <ac:spMkLst>
            <pc:docMk/>
            <pc:sldMk cId="0" sldId="256"/>
            <ac:spMk id="3078"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089"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13"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16"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28"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29"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31"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32"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33"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36"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37"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43" creationId="{00000000-0000-0000-0000-000000000000}"/>
          </ac:spMkLst>
        </pc:spChg>
        <pc:spChg chg="add del mod">
          <ac:chgData name="Holder, Remington" userId="b690471a-e8b5-459f-8069-117869bddbc1" providerId="ADAL" clId="{9812CB31-6127-42B8-ACEE-9ACD65676D36}" dt="2022-04-01T02:08:47.701" v="16"/>
          <ac:spMkLst>
            <pc:docMk/>
            <pc:sldMk cId="0" sldId="256"/>
            <ac:spMk id="3144" creationId="{00000000-0000-0000-0000-000000000000}"/>
          </ac:spMkLst>
        </pc:spChg>
        <pc:picChg chg="add del mod">
          <ac:chgData name="Holder, Remington" userId="b690471a-e8b5-459f-8069-117869bddbc1" providerId="ADAL" clId="{9812CB31-6127-42B8-ACEE-9ACD65676D36}" dt="2022-04-01T02:08:47.701" v="16"/>
          <ac:picMkLst>
            <pc:docMk/>
            <pc:sldMk cId="0" sldId="256"/>
            <ac:picMk id="5" creationId="{F9F19D0C-6716-40FB-8254-9CACFE95AFC4}"/>
          </ac:picMkLst>
        </pc:picChg>
        <pc:picChg chg="add del">
          <ac:chgData name="Holder, Remington" userId="b690471a-e8b5-459f-8069-117869bddbc1" providerId="ADAL" clId="{9812CB31-6127-42B8-ACEE-9ACD65676D36}" dt="2022-04-01T02:08:47.701" v="16"/>
          <ac:picMkLst>
            <pc:docMk/>
            <pc:sldMk cId="0" sldId="256"/>
            <ac:picMk id="6" creationId="{05381BC5-770E-4B78-92D6-968091A300A6}"/>
          </ac:picMkLst>
        </pc:picChg>
        <pc:picChg chg="add del mod">
          <ac:chgData name="Holder, Remington" userId="b690471a-e8b5-459f-8069-117869bddbc1" providerId="ADAL" clId="{9812CB31-6127-42B8-ACEE-9ACD65676D36}" dt="2022-04-01T02:08:47.701" v="16"/>
          <ac:picMkLst>
            <pc:docMk/>
            <pc:sldMk cId="0" sldId="256"/>
            <ac:picMk id="7" creationId="{ECA35BFB-287B-40ED-8052-D0289F657FFA}"/>
          </ac:picMkLst>
        </pc:picChg>
        <pc:picChg chg="add del">
          <ac:chgData name="Holder, Remington" userId="b690471a-e8b5-459f-8069-117869bddbc1" providerId="ADAL" clId="{9812CB31-6127-42B8-ACEE-9ACD65676D36}" dt="2022-04-01T02:08:47.701" v="16"/>
          <ac:picMkLst>
            <pc:docMk/>
            <pc:sldMk cId="0" sldId="256"/>
            <ac:picMk id="10" creationId="{B93024C5-BB76-4FD2-A643-0CD6CF5B7E0C}"/>
          </ac:picMkLst>
        </pc:picChg>
        <pc:picChg chg="add del">
          <ac:chgData name="Holder, Remington" userId="b690471a-e8b5-459f-8069-117869bddbc1" providerId="ADAL" clId="{9812CB31-6127-42B8-ACEE-9ACD65676D36}" dt="2022-04-01T02:08:46.334" v="13"/>
          <ac:picMkLst>
            <pc:docMk/>
            <pc:sldMk cId="0" sldId="256"/>
            <ac:picMk id="26" creationId="{F6155047-1306-4638-ABFE-24799EB96EE0}"/>
          </ac:picMkLst>
        </pc:picChg>
        <pc:picChg chg="add del">
          <ac:chgData name="Holder, Remington" userId="b690471a-e8b5-459f-8069-117869bddbc1" providerId="ADAL" clId="{9812CB31-6127-42B8-ACEE-9ACD65676D36}" dt="2022-04-01T02:08:46.334" v="13"/>
          <ac:picMkLst>
            <pc:docMk/>
            <pc:sldMk cId="0" sldId="256"/>
            <ac:picMk id="42" creationId="{857A8D5F-5EE4-457B-9E11-FEB6A06890D5}"/>
          </ac:picMkLst>
        </pc:picChg>
        <pc:picChg chg="add del">
          <ac:chgData name="Holder, Remington" userId="b690471a-e8b5-459f-8069-117869bddbc1" providerId="ADAL" clId="{9812CB31-6127-42B8-ACEE-9ACD65676D36}" dt="2022-04-01T02:08:46.334" v="13"/>
          <ac:picMkLst>
            <pc:docMk/>
            <pc:sldMk cId="0" sldId="256"/>
            <ac:picMk id="43" creationId="{3858F28A-D2D5-458D-AEFD-638A6B09F8E8}"/>
          </ac:picMkLst>
        </pc:picChg>
        <pc:picChg chg="add del">
          <ac:chgData name="Holder, Remington" userId="b690471a-e8b5-459f-8069-117869bddbc1" providerId="ADAL" clId="{9812CB31-6127-42B8-ACEE-9ACD65676D36}" dt="2022-04-01T02:08:46.334" v="13"/>
          <ac:picMkLst>
            <pc:docMk/>
            <pc:sldMk cId="0" sldId="256"/>
            <ac:picMk id="47" creationId="{332C9B81-9416-43B1-8403-9CA6F27EE15D}"/>
          </ac:picMkLst>
        </pc:picChg>
        <pc:picChg chg="add del">
          <ac:chgData name="Holder, Remington" userId="b690471a-e8b5-459f-8069-117869bddbc1" providerId="ADAL" clId="{9812CB31-6127-42B8-ACEE-9ACD65676D36}" dt="2022-04-01T02:08:46.334" v="13"/>
          <ac:picMkLst>
            <pc:docMk/>
            <pc:sldMk cId="0" sldId="256"/>
            <ac:picMk id="48" creationId="{AA3F15DB-AA53-454C-A3AB-ED3314E581D0}"/>
          </ac:picMkLst>
        </pc:picChg>
        <pc:picChg chg="add del mod">
          <ac:chgData name="Holder, Remington" userId="b690471a-e8b5-459f-8069-117869bddbc1" providerId="ADAL" clId="{9812CB31-6127-42B8-ACEE-9ACD65676D36}" dt="2022-04-01T02:08:47.701" v="16"/>
          <ac:picMkLst>
            <pc:docMk/>
            <pc:sldMk cId="0" sldId="256"/>
            <ac:picMk id="1026" creationId="{6A9654A7-09B5-4FF2-9F8D-C1A6A58C04FA}"/>
          </ac:picMkLst>
        </pc:picChg>
      </pc:sldChg>
    </pc:docChg>
  </pc:docChgLst>
  <pc:docChgLst>
    <pc:chgData name="Holder, Remington" userId="b690471a-e8b5-459f-8069-117869bddbc1" providerId="ADAL" clId="{A3232013-A353-442E-AE63-F79B5B70F14B}"/>
    <pc:docChg chg="undo redo custSel modSld">
      <pc:chgData name="Holder, Remington" userId="b690471a-e8b5-459f-8069-117869bddbc1" providerId="ADAL" clId="{A3232013-A353-442E-AE63-F79B5B70F14B}" dt="2022-01-24T03:15:25.143" v="3031" actId="20577"/>
      <pc:docMkLst>
        <pc:docMk/>
      </pc:docMkLst>
      <pc:sldChg chg="addSp delSp modSp">
        <pc:chgData name="Holder, Remington" userId="b690471a-e8b5-459f-8069-117869bddbc1" providerId="ADAL" clId="{A3232013-A353-442E-AE63-F79B5B70F14B}" dt="2022-01-24T03:15:25.143" v="3031" actId="20577"/>
        <pc:sldMkLst>
          <pc:docMk/>
          <pc:sldMk cId="0" sldId="256"/>
        </pc:sldMkLst>
        <pc:spChg chg="add mod">
          <ac:chgData name="Holder, Remington" userId="b690471a-e8b5-459f-8069-117869bddbc1" providerId="ADAL" clId="{A3232013-A353-442E-AE63-F79B5B70F14B}" dt="2022-01-05T23:42:52.108" v="508" actId="1076"/>
          <ac:spMkLst>
            <pc:docMk/>
            <pc:sldMk cId="0" sldId="256"/>
            <ac:spMk id="2" creationId="{5EA10170-2FF6-41BF-9865-010FA6EA29FC}"/>
          </ac:spMkLst>
        </pc:spChg>
        <pc:spChg chg="add mod">
          <ac:chgData name="Holder, Remington" userId="b690471a-e8b5-459f-8069-117869bddbc1" providerId="ADAL" clId="{A3232013-A353-442E-AE63-F79B5B70F14B}" dt="2022-01-19T22:36:40.864" v="2981" actId="20577"/>
          <ac:spMkLst>
            <pc:docMk/>
            <pc:sldMk cId="0" sldId="256"/>
            <ac:spMk id="21" creationId="{0297CDFA-A9F8-4720-9540-C1BCA4BB0FE0}"/>
          </ac:spMkLst>
        </pc:spChg>
        <pc:spChg chg="add mod">
          <ac:chgData name="Holder, Remington" userId="b690471a-e8b5-459f-8069-117869bddbc1" providerId="ADAL" clId="{A3232013-A353-442E-AE63-F79B5B70F14B}" dt="2022-01-05T23:36:26.238" v="407" actId="1076"/>
          <ac:spMkLst>
            <pc:docMk/>
            <pc:sldMk cId="0" sldId="256"/>
            <ac:spMk id="22" creationId="{CE8C41C2-0F4D-4DD7-9B60-AC37B423F5DD}"/>
          </ac:spMkLst>
        </pc:spChg>
        <pc:spChg chg="mod">
          <ac:chgData name="Holder, Remington" userId="b690471a-e8b5-459f-8069-117869bddbc1" providerId="ADAL" clId="{A3232013-A353-442E-AE63-F79B5B70F14B}" dt="2022-01-19T00:44:16.270" v="2772" actId="255"/>
          <ac:spMkLst>
            <pc:docMk/>
            <pc:sldMk cId="0" sldId="256"/>
            <ac:spMk id="3078" creationId="{00000000-0000-0000-0000-000000000000}"/>
          </ac:spMkLst>
        </pc:spChg>
        <pc:spChg chg="mod">
          <ac:chgData name="Holder, Remington" userId="b690471a-e8b5-459f-8069-117869bddbc1" providerId="ADAL" clId="{A3232013-A353-442E-AE63-F79B5B70F14B}" dt="2022-01-05T23:25:39.588" v="96" actId="1076"/>
          <ac:spMkLst>
            <pc:docMk/>
            <pc:sldMk cId="0" sldId="256"/>
            <ac:spMk id="3116" creationId="{00000000-0000-0000-0000-000000000000}"/>
          </ac:spMkLst>
        </pc:spChg>
        <pc:spChg chg="mod">
          <ac:chgData name="Holder, Remington" userId="b690471a-e8b5-459f-8069-117869bddbc1" providerId="ADAL" clId="{A3232013-A353-442E-AE63-F79B5B70F14B}" dt="2022-01-24T03:15:25.143" v="3031" actId="20577"/>
          <ac:spMkLst>
            <pc:docMk/>
            <pc:sldMk cId="0" sldId="256"/>
            <ac:spMk id="3128" creationId="{00000000-0000-0000-0000-000000000000}"/>
          </ac:spMkLst>
        </pc:spChg>
        <pc:spChg chg="mod">
          <ac:chgData name="Holder, Remington" userId="b690471a-e8b5-459f-8069-117869bddbc1" providerId="ADAL" clId="{A3232013-A353-442E-AE63-F79B5B70F14B}" dt="2022-01-19T00:36:56.392" v="2702" actId="207"/>
          <ac:spMkLst>
            <pc:docMk/>
            <pc:sldMk cId="0" sldId="256"/>
            <ac:spMk id="3129" creationId="{00000000-0000-0000-0000-000000000000}"/>
          </ac:spMkLst>
        </pc:spChg>
        <pc:spChg chg="mod">
          <ac:chgData name="Holder, Remington" userId="b690471a-e8b5-459f-8069-117869bddbc1" providerId="ADAL" clId="{A3232013-A353-442E-AE63-F79B5B70F14B}" dt="2022-01-21T23:15:28.826" v="3025" actId="20577"/>
          <ac:spMkLst>
            <pc:docMk/>
            <pc:sldMk cId="0" sldId="256"/>
            <ac:spMk id="3133" creationId="{00000000-0000-0000-0000-000000000000}"/>
          </ac:spMkLst>
        </pc:spChg>
        <pc:spChg chg="mod">
          <ac:chgData name="Holder, Remington" userId="b690471a-e8b5-459f-8069-117869bddbc1" providerId="ADAL" clId="{A3232013-A353-442E-AE63-F79B5B70F14B}" dt="2022-01-05T23:36:08.316" v="392" actId="14100"/>
          <ac:spMkLst>
            <pc:docMk/>
            <pc:sldMk cId="0" sldId="256"/>
            <ac:spMk id="3136" creationId="{00000000-0000-0000-0000-000000000000}"/>
          </ac:spMkLst>
        </pc:spChg>
        <pc:spChg chg="mod">
          <ac:chgData name="Holder, Remington" userId="b690471a-e8b5-459f-8069-117869bddbc1" providerId="ADAL" clId="{A3232013-A353-442E-AE63-F79B5B70F14B}" dt="2022-01-05T23:26:12.836" v="113" actId="1076"/>
          <ac:spMkLst>
            <pc:docMk/>
            <pc:sldMk cId="0" sldId="256"/>
            <ac:spMk id="3137" creationId="{00000000-0000-0000-0000-000000000000}"/>
          </ac:spMkLst>
        </pc:spChg>
        <pc:spChg chg="add del">
          <ac:chgData name="Holder, Remington" userId="b690471a-e8b5-459f-8069-117869bddbc1" providerId="ADAL" clId="{A3232013-A353-442E-AE63-F79B5B70F14B}" dt="2022-01-05T23:21:11.379" v="21" actId="478"/>
          <ac:spMkLst>
            <pc:docMk/>
            <pc:sldMk cId="0" sldId="256"/>
            <ac:spMk id="3140" creationId="{00000000-0000-0000-0000-000000000000}"/>
          </ac:spMkLst>
        </pc:spChg>
        <pc:spChg chg="add del">
          <ac:chgData name="Holder, Remington" userId="b690471a-e8b5-459f-8069-117869bddbc1" providerId="ADAL" clId="{A3232013-A353-442E-AE63-F79B5B70F14B}" dt="2022-01-05T23:21:11.379" v="21" actId="478"/>
          <ac:spMkLst>
            <pc:docMk/>
            <pc:sldMk cId="0" sldId="256"/>
            <ac:spMk id="3141" creationId="{00000000-0000-0000-0000-000000000000}"/>
          </ac:spMkLst>
        </pc:spChg>
        <pc:spChg chg="mod">
          <ac:chgData name="Holder, Remington" userId="b690471a-e8b5-459f-8069-117869bddbc1" providerId="ADAL" clId="{A3232013-A353-442E-AE63-F79B5B70F14B}" dt="2022-01-05T23:35:36.319" v="386" actId="1036"/>
          <ac:spMkLst>
            <pc:docMk/>
            <pc:sldMk cId="0" sldId="256"/>
            <ac:spMk id="3143" creationId="{00000000-0000-0000-0000-000000000000}"/>
          </ac:spMkLst>
        </pc:spChg>
        <pc:spChg chg="mod">
          <ac:chgData name="Holder, Remington" userId="b690471a-e8b5-459f-8069-117869bddbc1" providerId="ADAL" clId="{A3232013-A353-442E-AE63-F79B5B70F14B}" dt="2022-01-05T23:36:11.273" v="393" actId="14100"/>
          <ac:spMkLst>
            <pc:docMk/>
            <pc:sldMk cId="0" sldId="256"/>
            <ac:spMk id="3144" creationId="{00000000-0000-0000-0000-000000000000}"/>
          </ac:spMkLst>
        </pc:spChg>
        <pc:picChg chg="add del mod">
          <ac:chgData name="Holder, Remington" userId="b690471a-e8b5-459f-8069-117869bddbc1" providerId="ADAL" clId="{A3232013-A353-442E-AE63-F79B5B70F14B}" dt="2022-01-19T00:38:10.669" v="2705" actId="478"/>
          <ac:picMkLst>
            <pc:docMk/>
            <pc:sldMk cId="0" sldId="256"/>
            <ac:picMk id="3" creationId="{25EBB6E1-723C-430C-8461-CD05CFDA9E22}"/>
          </ac:picMkLst>
        </pc:picChg>
        <pc:picChg chg="add del mod">
          <ac:chgData name="Holder, Remington" userId="b690471a-e8b5-459f-8069-117869bddbc1" providerId="ADAL" clId="{A3232013-A353-442E-AE63-F79B5B70F14B}" dt="2022-01-19T00:39:37.018" v="2735" actId="478"/>
          <ac:picMkLst>
            <pc:docMk/>
            <pc:sldMk cId="0" sldId="256"/>
            <ac:picMk id="4" creationId="{EE50FBC7-6E51-4141-B083-A82A31FFD9E3}"/>
          </ac:picMkLst>
        </pc:picChg>
        <pc:picChg chg="add mod">
          <ac:chgData name="Holder, Remington" userId="b690471a-e8b5-459f-8069-117869bddbc1" providerId="ADAL" clId="{A3232013-A353-442E-AE63-F79B5B70F14B}" dt="2022-01-19T00:44:19.210" v="2773" actId="1076"/>
          <ac:picMkLst>
            <pc:docMk/>
            <pc:sldMk cId="0" sldId="256"/>
            <ac:picMk id="6" creationId="{05381BC5-770E-4B78-92D6-968091A300A6}"/>
          </ac:picMkLst>
        </pc:picChg>
        <pc:picChg chg="add del mod">
          <ac:chgData name="Holder, Remington" userId="b690471a-e8b5-459f-8069-117869bddbc1" providerId="ADAL" clId="{A3232013-A353-442E-AE63-F79B5B70F14B}" dt="2022-01-19T00:42:10.798" v="2743" actId="478"/>
          <ac:picMkLst>
            <pc:docMk/>
            <pc:sldMk cId="0" sldId="256"/>
            <ac:picMk id="8" creationId="{23452D03-D891-4365-B54E-8EF64D538FCE}"/>
          </ac:picMkLst>
        </pc:picChg>
        <pc:picChg chg="add del mod">
          <ac:chgData name="Holder, Remington" userId="b690471a-e8b5-459f-8069-117869bddbc1" providerId="ADAL" clId="{A3232013-A353-442E-AE63-F79B5B70F14B}" dt="2022-01-19T00:44:01.106" v="2767" actId="478"/>
          <ac:picMkLst>
            <pc:docMk/>
            <pc:sldMk cId="0" sldId="256"/>
            <ac:picMk id="9" creationId="{2A15356E-ADCE-429F-A86D-694815DB5442}"/>
          </ac:picMkLst>
        </pc:picChg>
        <pc:picChg chg="add mod">
          <ac:chgData name="Holder, Remington" userId="b690471a-e8b5-459f-8069-117869bddbc1" providerId="ADAL" clId="{A3232013-A353-442E-AE63-F79B5B70F14B}" dt="2022-01-19T00:44:21.294" v="2774" actId="1076"/>
          <ac:picMkLst>
            <pc:docMk/>
            <pc:sldMk cId="0" sldId="256"/>
            <ac:picMk id="10" creationId="{B93024C5-BB76-4FD2-A643-0CD6CF5B7E0C}"/>
          </ac:picMkLst>
        </pc:picChg>
        <pc:picChg chg="add mod ord">
          <ac:chgData name="Holder, Remington" userId="b690471a-e8b5-459f-8069-117869bddbc1" providerId="ADAL" clId="{A3232013-A353-442E-AE63-F79B5B70F14B}" dt="2022-01-05T23:38:50.325" v="411" actId="167"/>
          <ac:picMkLst>
            <pc:docMk/>
            <pc:sldMk cId="0" sldId="256"/>
            <ac:picMk id="1026" creationId="{6A9654A7-09B5-4FF2-9F8D-C1A6A58C04FA}"/>
          </ac:picMkLst>
        </pc:picChg>
      </pc:sldChg>
    </pc:docChg>
  </pc:docChgLst>
  <pc:docChgLst>
    <pc:chgData name="Holder, Remington" userId="b690471a-e8b5-459f-8069-117869bddbc1" providerId="ADAL" clId="{CAC1C128-ACC8-460C-B326-07FE387BDC80}"/>
    <pc:docChg chg="undo modSld">
      <pc:chgData name="Holder, Remington" userId="b690471a-e8b5-459f-8069-117869bddbc1" providerId="ADAL" clId="{CAC1C128-ACC8-460C-B326-07FE387BDC80}" dt="2022-02-22T12:57:00.893" v="53" actId="20577"/>
      <pc:docMkLst>
        <pc:docMk/>
      </pc:docMkLst>
      <pc:sldChg chg="modSp">
        <pc:chgData name="Holder, Remington" userId="b690471a-e8b5-459f-8069-117869bddbc1" providerId="ADAL" clId="{CAC1C128-ACC8-460C-B326-07FE387BDC80}" dt="2022-02-22T12:57:00.893" v="53" actId="20577"/>
        <pc:sldMkLst>
          <pc:docMk/>
          <pc:sldMk cId="0" sldId="256"/>
        </pc:sldMkLst>
        <pc:spChg chg="mod">
          <ac:chgData name="Holder, Remington" userId="b690471a-e8b5-459f-8069-117869bddbc1" providerId="ADAL" clId="{CAC1C128-ACC8-460C-B326-07FE387BDC80}" dt="2022-02-22T12:57:00.893" v="53" actId="20577"/>
          <ac:spMkLst>
            <pc:docMk/>
            <pc:sldMk cId="0" sldId="256"/>
            <ac:spMk id="2" creationId="{5EA10170-2FF6-41BF-9865-010FA6EA29FC}"/>
          </ac:spMkLst>
        </pc:spChg>
        <pc:spChg chg="mod">
          <ac:chgData name="Holder, Remington" userId="b690471a-e8b5-459f-8069-117869bddbc1" providerId="ADAL" clId="{CAC1C128-ACC8-460C-B326-07FE387BDC80}" dt="2022-02-18T16:45:30.397" v="1" actId="20577"/>
          <ac:spMkLst>
            <pc:docMk/>
            <pc:sldMk cId="0" sldId="256"/>
            <ac:spMk id="3078" creationId="{00000000-0000-0000-0000-000000000000}"/>
          </ac:spMkLst>
        </pc:spChg>
        <pc:spChg chg="mod">
          <ac:chgData name="Holder, Remington" userId="b690471a-e8b5-459f-8069-117869bddbc1" providerId="ADAL" clId="{CAC1C128-ACC8-460C-B326-07FE387BDC80}" dt="2022-02-22T01:28:57.270" v="32" actId="20577"/>
          <ac:spMkLst>
            <pc:docMk/>
            <pc:sldMk cId="0" sldId="256"/>
            <ac:spMk id="3128" creationId="{00000000-0000-0000-0000-000000000000}"/>
          </ac:spMkLst>
        </pc:spChg>
        <pc:spChg chg="mod">
          <ac:chgData name="Holder, Remington" userId="b690471a-e8b5-459f-8069-117869bddbc1" providerId="ADAL" clId="{CAC1C128-ACC8-460C-B326-07FE387BDC80}" dt="2022-02-22T01:39:28.116" v="35" actId="20577"/>
          <ac:spMkLst>
            <pc:docMk/>
            <pc:sldMk cId="0" sldId="256"/>
            <ac:spMk id="3129" creationId="{00000000-0000-0000-0000-000000000000}"/>
          </ac:spMkLst>
        </pc:spChg>
        <pc:picChg chg="mod">
          <ac:chgData name="Holder, Remington" userId="b690471a-e8b5-459f-8069-117869bddbc1" providerId="ADAL" clId="{CAC1C128-ACC8-460C-B326-07FE387BDC80}" dt="2022-02-18T16:45:37.986" v="3" actId="1076"/>
          <ac:picMkLst>
            <pc:docMk/>
            <pc:sldMk cId="0" sldId="256"/>
            <ac:picMk id="7" creationId="{ECA35BFB-287B-40ED-8052-D0289F657F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78792" indent="0" algn="ctr">
              <a:buNone/>
              <a:defRPr>
                <a:solidFill>
                  <a:schemeClr val="tx1">
                    <a:tint val="75000"/>
                  </a:schemeClr>
                </a:solidFill>
              </a:defRPr>
            </a:lvl2pPr>
            <a:lvl3pPr marL="4357642" indent="0" algn="ctr">
              <a:buNone/>
              <a:defRPr>
                <a:solidFill>
                  <a:schemeClr val="tx1">
                    <a:tint val="75000"/>
                  </a:schemeClr>
                </a:solidFill>
              </a:defRPr>
            </a:lvl3pPr>
            <a:lvl4pPr marL="6536458" indent="0" algn="ctr">
              <a:buNone/>
              <a:defRPr>
                <a:solidFill>
                  <a:schemeClr val="tx1">
                    <a:tint val="75000"/>
                  </a:schemeClr>
                </a:solidFill>
              </a:defRPr>
            </a:lvl4pPr>
            <a:lvl5pPr marL="8715264" indent="0" algn="ctr">
              <a:buNone/>
              <a:defRPr>
                <a:solidFill>
                  <a:schemeClr val="tx1">
                    <a:tint val="75000"/>
                  </a:schemeClr>
                </a:solidFill>
              </a:defRPr>
            </a:lvl5pPr>
            <a:lvl6pPr marL="10894080" indent="0" algn="ctr">
              <a:buNone/>
              <a:defRPr>
                <a:solidFill>
                  <a:schemeClr val="tx1">
                    <a:tint val="75000"/>
                  </a:schemeClr>
                </a:solidFill>
              </a:defRPr>
            </a:lvl6pPr>
            <a:lvl7pPr marL="13072882" indent="0" algn="ctr">
              <a:buNone/>
              <a:defRPr>
                <a:solidFill>
                  <a:schemeClr val="tx1">
                    <a:tint val="75000"/>
                  </a:schemeClr>
                </a:solidFill>
              </a:defRPr>
            </a:lvl7pPr>
            <a:lvl8pPr marL="15251688" indent="0" algn="ctr">
              <a:buNone/>
              <a:defRPr>
                <a:solidFill>
                  <a:schemeClr val="tx1">
                    <a:tint val="75000"/>
                  </a:schemeClr>
                </a:solidFill>
              </a:defRPr>
            </a:lvl8pPr>
            <a:lvl9pPr marL="174305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D18797B-1657-42A0-A755-1FC7C43227DC}" type="slidenum">
              <a:rPr lang="en-US" altLang="en-US" smtClean="0"/>
              <a:pPr/>
              <a:t>‹#›</a:t>
            </a:fld>
            <a:endParaRPr lang="en-US" altLang="en-US"/>
          </a:p>
        </p:txBody>
      </p:sp>
    </p:spTree>
    <p:extLst>
      <p:ext uri="{BB962C8B-B14F-4D97-AF65-F5344CB8AC3E}">
        <p14:creationId xmlns:p14="http://schemas.microsoft.com/office/powerpoint/2010/main" val="378300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665E41C-76AB-4B6F-BBAD-2110E02459EC}" type="slidenum">
              <a:rPr lang="en-US" altLang="en-US" smtClean="0"/>
              <a:pPr/>
              <a:t>‹#›</a:t>
            </a:fld>
            <a:endParaRPr lang="en-US" altLang="en-US"/>
          </a:p>
        </p:txBody>
      </p:sp>
    </p:spTree>
    <p:extLst>
      <p:ext uri="{BB962C8B-B14F-4D97-AF65-F5344CB8AC3E}">
        <p14:creationId xmlns:p14="http://schemas.microsoft.com/office/powerpoint/2010/main" val="373517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7976170-B4F4-45C0-AB84-CCDF000B30AA}" type="slidenum">
              <a:rPr lang="en-US" altLang="en-US" smtClean="0"/>
              <a:pPr/>
              <a:t>‹#›</a:t>
            </a:fld>
            <a:endParaRPr lang="en-US" altLang="en-US"/>
          </a:p>
        </p:txBody>
      </p:sp>
    </p:spTree>
    <p:extLst>
      <p:ext uri="{BB962C8B-B14F-4D97-AF65-F5344CB8AC3E}">
        <p14:creationId xmlns:p14="http://schemas.microsoft.com/office/powerpoint/2010/main" val="350762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0DB607F-0847-41A7-840E-4AD5228B4C74}" type="slidenum">
              <a:rPr lang="en-US" altLang="en-US" smtClean="0"/>
              <a:pPr/>
              <a:t>‹#›</a:t>
            </a:fld>
            <a:endParaRPr lang="en-US" altLang="en-US"/>
          </a:p>
        </p:txBody>
      </p:sp>
    </p:spTree>
    <p:extLst>
      <p:ext uri="{BB962C8B-B14F-4D97-AF65-F5344CB8AC3E}">
        <p14:creationId xmlns:p14="http://schemas.microsoft.com/office/powerpoint/2010/main" val="117549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78792" indent="0">
              <a:buNone/>
              <a:defRPr sz="8600">
                <a:solidFill>
                  <a:schemeClr val="tx1">
                    <a:tint val="75000"/>
                  </a:schemeClr>
                </a:solidFill>
              </a:defRPr>
            </a:lvl2pPr>
            <a:lvl3pPr marL="4357642" indent="0">
              <a:buNone/>
              <a:defRPr sz="7700">
                <a:solidFill>
                  <a:schemeClr val="tx1">
                    <a:tint val="75000"/>
                  </a:schemeClr>
                </a:solidFill>
              </a:defRPr>
            </a:lvl3pPr>
            <a:lvl4pPr marL="6536458" indent="0">
              <a:buNone/>
              <a:defRPr sz="6700">
                <a:solidFill>
                  <a:schemeClr val="tx1">
                    <a:tint val="75000"/>
                  </a:schemeClr>
                </a:solidFill>
              </a:defRPr>
            </a:lvl4pPr>
            <a:lvl5pPr marL="8715264" indent="0">
              <a:buNone/>
              <a:defRPr sz="6700">
                <a:solidFill>
                  <a:schemeClr val="tx1">
                    <a:tint val="75000"/>
                  </a:schemeClr>
                </a:solidFill>
              </a:defRPr>
            </a:lvl5pPr>
            <a:lvl6pPr marL="10894080" indent="0">
              <a:buNone/>
              <a:defRPr sz="6700">
                <a:solidFill>
                  <a:schemeClr val="tx1">
                    <a:tint val="75000"/>
                  </a:schemeClr>
                </a:solidFill>
              </a:defRPr>
            </a:lvl6pPr>
            <a:lvl7pPr marL="13072882" indent="0">
              <a:buNone/>
              <a:defRPr sz="6700">
                <a:solidFill>
                  <a:schemeClr val="tx1">
                    <a:tint val="75000"/>
                  </a:schemeClr>
                </a:solidFill>
              </a:defRPr>
            </a:lvl7pPr>
            <a:lvl8pPr marL="15251688" indent="0">
              <a:buNone/>
              <a:defRPr sz="6700">
                <a:solidFill>
                  <a:schemeClr val="tx1">
                    <a:tint val="75000"/>
                  </a:schemeClr>
                </a:solidFill>
              </a:defRPr>
            </a:lvl8pPr>
            <a:lvl9pPr marL="17430518"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0EB3E59-4AB3-4160-83F8-22BDBBABA0DD}" type="slidenum">
              <a:rPr lang="en-US" altLang="en-US" smtClean="0"/>
              <a:pPr/>
              <a:t>‹#›</a:t>
            </a:fld>
            <a:endParaRPr lang="en-US" altLang="en-US"/>
          </a:p>
        </p:txBody>
      </p:sp>
    </p:spTree>
    <p:extLst>
      <p:ext uri="{BB962C8B-B14F-4D97-AF65-F5344CB8AC3E}">
        <p14:creationId xmlns:p14="http://schemas.microsoft.com/office/powerpoint/2010/main" val="117081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C30214F-4184-4F76-B0A5-C4BF312837EC}" type="slidenum">
              <a:rPr lang="en-US" altLang="en-US" smtClean="0"/>
              <a:pPr/>
              <a:t>‹#›</a:t>
            </a:fld>
            <a:endParaRPr lang="en-US" altLang="en-US"/>
          </a:p>
        </p:txBody>
      </p:sp>
    </p:spTree>
    <p:extLst>
      <p:ext uri="{BB962C8B-B14F-4D97-AF65-F5344CB8AC3E}">
        <p14:creationId xmlns:p14="http://schemas.microsoft.com/office/powerpoint/2010/main" val="89767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78792" indent="0">
              <a:buNone/>
              <a:defRPr sz="9600" b="1"/>
            </a:lvl2pPr>
            <a:lvl3pPr marL="4357642" indent="0">
              <a:buNone/>
              <a:defRPr sz="8600" b="1"/>
            </a:lvl3pPr>
            <a:lvl4pPr marL="6536458" indent="0">
              <a:buNone/>
              <a:defRPr sz="7700" b="1"/>
            </a:lvl4pPr>
            <a:lvl5pPr marL="8715264" indent="0">
              <a:buNone/>
              <a:defRPr sz="7700" b="1"/>
            </a:lvl5pPr>
            <a:lvl6pPr marL="10894080" indent="0">
              <a:buNone/>
              <a:defRPr sz="7700" b="1"/>
            </a:lvl6pPr>
            <a:lvl7pPr marL="13072882" indent="0">
              <a:buNone/>
              <a:defRPr sz="7700" b="1"/>
            </a:lvl7pPr>
            <a:lvl8pPr marL="15251688" indent="0">
              <a:buNone/>
              <a:defRPr sz="7700" b="1"/>
            </a:lvl8pPr>
            <a:lvl9pPr marL="17430518"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78792" indent="0">
              <a:buNone/>
              <a:defRPr sz="9600" b="1"/>
            </a:lvl2pPr>
            <a:lvl3pPr marL="4357642" indent="0">
              <a:buNone/>
              <a:defRPr sz="8600" b="1"/>
            </a:lvl3pPr>
            <a:lvl4pPr marL="6536458" indent="0">
              <a:buNone/>
              <a:defRPr sz="7700" b="1"/>
            </a:lvl4pPr>
            <a:lvl5pPr marL="8715264" indent="0">
              <a:buNone/>
              <a:defRPr sz="7700" b="1"/>
            </a:lvl5pPr>
            <a:lvl6pPr marL="10894080" indent="0">
              <a:buNone/>
              <a:defRPr sz="7700" b="1"/>
            </a:lvl6pPr>
            <a:lvl7pPr marL="13072882" indent="0">
              <a:buNone/>
              <a:defRPr sz="7700" b="1"/>
            </a:lvl7pPr>
            <a:lvl8pPr marL="15251688" indent="0">
              <a:buNone/>
              <a:defRPr sz="7700" b="1"/>
            </a:lvl8pPr>
            <a:lvl9pPr marL="17430518"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45DF41AD-81F6-42F6-9BA8-6034223E6AD7}" type="slidenum">
              <a:rPr lang="en-US" altLang="en-US" smtClean="0"/>
              <a:pPr/>
              <a:t>‹#›</a:t>
            </a:fld>
            <a:endParaRPr lang="en-US" altLang="en-US"/>
          </a:p>
        </p:txBody>
      </p:sp>
    </p:spTree>
    <p:extLst>
      <p:ext uri="{BB962C8B-B14F-4D97-AF65-F5344CB8AC3E}">
        <p14:creationId xmlns:p14="http://schemas.microsoft.com/office/powerpoint/2010/main" val="380018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6AFFC44-565B-4ED6-A9E0-10CBBD91C909}" type="slidenum">
              <a:rPr lang="en-US" altLang="en-US" smtClean="0"/>
              <a:pPr/>
              <a:t>‹#›</a:t>
            </a:fld>
            <a:endParaRPr lang="en-US" altLang="en-US"/>
          </a:p>
        </p:txBody>
      </p:sp>
    </p:spTree>
    <p:extLst>
      <p:ext uri="{BB962C8B-B14F-4D97-AF65-F5344CB8AC3E}">
        <p14:creationId xmlns:p14="http://schemas.microsoft.com/office/powerpoint/2010/main" val="212605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CCCA804-54F5-4E87-86C7-219E3BF94C2A}" type="slidenum">
              <a:rPr lang="en-US" altLang="en-US" smtClean="0"/>
              <a:pPr/>
              <a:t>‹#›</a:t>
            </a:fld>
            <a:endParaRPr lang="en-US" altLang="en-US"/>
          </a:p>
        </p:txBody>
      </p:sp>
    </p:spTree>
    <p:extLst>
      <p:ext uri="{BB962C8B-B14F-4D97-AF65-F5344CB8AC3E}">
        <p14:creationId xmlns:p14="http://schemas.microsoft.com/office/powerpoint/2010/main" val="318417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78792" indent="0">
              <a:buNone/>
              <a:defRPr sz="5800"/>
            </a:lvl2pPr>
            <a:lvl3pPr marL="4357642" indent="0">
              <a:buNone/>
              <a:defRPr sz="4800"/>
            </a:lvl3pPr>
            <a:lvl4pPr marL="6536458" indent="0">
              <a:buNone/>
              <a:defRPr sz="4300"/>
            </a:lvl4pPr>
            <a:lvl5pPr marL="8715264" indent="0">
              <a:buNone/>
              <a:defRPr sz="4300"/>
            </a:lvl5pPr>
            <a:lvl6pPr marL="10894080" indent="0">
              <a:buNone/>
              <a:defRPr sz="4300"/>
            </a:lvl6pPr>
            <a:lvl7pPr marL="13072882" indent="0">
              <a:buNone/>
              <a:defRPr sz="4300"/>
            </a:lvl7pPr>
            <a:lvl8pPr marL="15251688" indent="0">
              <a:buNone/>
              <a:defRPr sz="4300"/>
            </a:lvl8pPr>
            <a:lvl9pPr marL="17430518"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670A4E8-9155-443C-BC3F-D994FC2F0BAE}" type="slidenum">
              <a:rPr lang="en-US" altLang="en-US" smtClean="0"/>
              <a:pPr/>
              <a:t>‹#›</a:t>
            </a:fld>
            <a:endParaRPr lang="en-US" altLang="en-US"/>
          </a:p>
        </p:txBody>
      </p:sp>
    </p:spTree>
    <p:extLst>
      <p:ext uri="{BB962C8B-B14F-4D97-AF65-F5344CB8AC3E}">
        <p14:creationId xmlns:p14="http://schemas.microsoft.com/office/powerpoint/2010/main" val="389147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78792" indent="0">
              <a:buNone/>
              <a:defRPr sz="13400"/>
            </a:lvl2pPr>
            <a:lvl3pPr marL="4357642" indent="0">
              <a:buNone/>
              <a:defRPr sz="11500"/>
            </a:lvl3pPr>
            <a:lvl4pPr marL="6536458" indent="0">
              <a:buNone/>
              <a:defRPr sz="9600"/>
            </a:lvl4pPr>
            <a:lvl5pPr marL="8715264" indent="0">
              <a:buNone/>
              <a:defRPr sz="9600"/>
            </a:lvl5pPr>
            <a:lvl6pPr marL="10894080" indent="0">
              <a:buNone/>
              <a:defRPr sz="9600"/>
            </a:lvl6pPr>
            <a:lvl7pPr marL="13072882" indent="0">
              <a:buNone/>
              <a:defRPr sz="9600"/>
            </a:lvl7pPr>
            <a:lvl8pPr marL="15251688" indent="0">
              <a:buNone/>
              <a:defRPr sz="9600"/>
            </a:lvl8pPr>
            <a:lvl9pPr marL="17430518"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78792" indent="0">
              <a:buNone/>
              <a:defRPr sz="5800"/>
            </a:lvl2pPr>
            <a:lvl3pPr marL="4357642" indent="0">
              <a:buNone/>
              <a:defRPr sz="4800"/>
            </a:lvl3pPr>
            <a:lvl4pPr marL="6536458" indent="0">
              <a:buNone/>
              <a:defRPr sz="4300"/>
            </a:lvl4pPr>
            <a:lvl5pPr marL="8715264" indent="0">
              <a:buNone/>
              <a:defRPr sz="4300"/>
            </a:lvl5pPr>
            <a:lvl6pPr marL="10894080" indent="0">
              <a:buNone/>
              <a:defRPr sz="4300"/>
            </a:lvl6pPr>
            <a:lvl7pPr marL="13072882" indent="0">
              <a:buNone/>
              <a:defRPr sz="4300"/>
            </a:lvl7pPr>
            <a:lvl8pPr marL="15251688" indent="0">
              <a:buNone/>
              <a:defRPr sz="4300"/>
            </a:lvl8pPr>
            <a:lvl9pPr marL="17430518"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1995B905-6290-48B2-A68D-9353DE56A787}" type="slidenum">
              <a:rPr lang="en-US" altLang="en-US" smtClean="0"/>
              <a:pPr/>
              <a:t>‹#›</a:t>
            </a:fld>
            <a:endParaRPr lang="en-US" altLang="en-US"/>
          </a:p>
        </p:txBody>
      </p:sp>
    </p:spTree>
    <p:extLst>
      <p:ext uri="{BB962C8B-B14F-4D97-AF65-F5344CB8AC3E}">
        <p14:creationId xmlns:p14="http://schemas.microsoft.com/office/powerpoint/2010/main" val="42677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5672" tIns="217944" rIns="435672" bIns="217944"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5672" tIns="217944" rIns="435672" bIns="2179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5672" tIns="217944" rIns="435672" bIns="217944" rtlCol="0" anchor="ctr"/>
          <a:lstStyle>
            <a:lvl1pPr algn="l">
              <a:defRPr sz="58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5672" tIns="217944" rIns="435672" bIns="217944" rtlCol="0" anchor="ctr"/>
          <a:lstStyle>
            <a:lvl1pPr algn="ctr">
              <a:defRPr sz="58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5672" tIns="217944" rIns="435672" bIns="217944" rtlCol="0" anchor="ctr"/>
          <a:lstStyle>
            <a:lvl1pPr algn="r">
              <a:defRPr sz="5800">
                <a:solidFill>
                  <a:schemeClr val="tx1">
                    <a:tint val="75000"/>
                  </a:schemeClr>
                </a:solidFill>
              </a:defRPr>
            </a:lvl1pPr>
          </a:lstStyle>
          <a:p>
            <a:fld id="{DF9EDB60-99EB-432E-AE0B-8607DF0A716D}" type="slidenum">
              <a:rPr lang="en-US" altLang="en-US" smtClean="0"/>
              <a:pPr/>
              <a:t>‹#›</a:t>
            </a:fld>
            <a:endParaRPr lang="en-US" altLang="en-US"/>
          </a:p>
        </p:txBody>
      </p:sp>
    </p:spTree>
    <p:extLst>
      <p:ext uri="{BB962C8B-B14F-4D97-AF65-F5344CB8AC3E}">
        <p14:creationId xmlns:p14="http://schemas.microsoft.com/office/powerpoint/2010/main" val="1409333919"/>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4357642" rtl="0" eaLnBrk="1" latinLnBrk="0" hangingPunct="1">
        <a:spcBef>
          <a:spcPct val="0"/>
        </a:spcBef>
        <a:buNone/>
        <a:defRPr sz="21100" kern="1200">
          <a:solidFill>
            <a:schemeClr val="tx1"/>
          </a:solidFill>
          <a:latin typeface="+mj-lt"/>
          <a:ea typeface="+mj-ea"/>
          <a:cs typeface="+mj-cs"/>
        </a:defRPr>
      </a:lvl1pPr>
    </p:titleStyle>
    <p:bodyStyle>
      <a:lvl1pPr marL="1634054" indent="-1634054" algn="l" defTabSz="4357642"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40576" indent="-1361770" algn="l" defTabSz="4357642"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47026" indent="-1089442" algn="l" defTabSz="4357642"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25846" indent="-1089442" algn="l" defTabSz="4357642"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04672" indent="-1089442" algn="l" defTabSz="4357642"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1983478" indent="-1089442" algn="l" defTabSz="4357642"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162304" indent="-1089442" algn="l" defTabSz="4357642"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341110" indent="-1089442" algn="l" defTabSz="4357642"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519926" indent="-1089442" algn="l" defTabSz="4357642"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57642" rtl="0" eaLnBrk="1" latinLnBrk="0" hangingPunct="1">
        <a:defRPr sz="8600" kern="1200">
          <a:solidFill>
            <a:schemeClr val="tx1"/>
          </a:solidFill>
          <a:latin typeface="+mn-lt"/>
          <a:ea typeface="+mn-ea"/>
          <a:cs typeface="+mn-cs"/>
        </a:defRPr>
      </a:lvl1pPr>
      <a:lvl2pPr marL="2178792" algn="l" defTabSz="4357642" rtl="0" eaLnBrk="1" latinLnBrk="0" hangingPunct="1">
        <a:defRPr sz="8600" kern="1200">
          <a:solidFill>
            <a:schemeClr val="tx1"/>
          </a:solidFill>
          <a:latin typeface="+mn-lt"/>
          <a:ea typeface="+mn-ea"/>
          <a:cs typeface="+mn-cs"/>
        </a:defRPr>
      </a:lvl2pPr>
      <a:lvl3pPr marL="4357642" algn="l" defTabSz="4357642" rtl="0" eaLnBrk="1" latinLnBrk="0" hangingPunct="1">
        <a:defRPr sz="8600" kern="1200">
          <a:solidFill>
            <a:schemeClr val="tx1"/>
          </a:solidFill>
          <a:latin typeface="+mn-lt"/>
          <a:ea typeface="+mn-ea"/>
          <a:cs typeface="+mn-cs"/>
        </a:defRPr>
      </a:lvl3pPr>
      <a:lvl4pPr marL="6536458" algn="l" defTabSz="4357642" rtl="0" eaLnBrk="1" latinLnBrk="0" hangingPunct="1">
        <a:defRPr sz="8600" kern="1200">
          <a:solidFill>
            <a:schemeClr val="tx1"/>
          </a:solidFill>
          <a:latin typeface="+mn-lt"/>
          <a:ea typeface="+mn-ea"/>
          <a:cs typeface="+mn-cs"/>
        </a:defRPr>
      </a:lvl4pPr>
      <a:lvl5pPr marL="8715264" algn="l" defTabSz="4357642" rtl="0" eaLnBrk="1" latinLnBrk="0" hangingPunct="1">
        <a:defRPr sz="8600" kern="1200">
          <a:solidFill>
            <a:schemeClr val="tx1"/>
          </a:solidFill>
          <a:latin typeface="+mn-lt"/>
          <a:ea typeface="+mn-ea"/>
          <a:cs typeface="+mn-cs"/>
        </a:defRPr>
      </a:lvl5pPr>
      <a:lvl6pPr marL="10894080" algn="l" defTabSz="4357642" rtl="0" eaLnBrk="1" latinLnBrk="0" hangingPunct="1">
        <a:defRPr sz="8600" kern="1200">
          <a:solidFill>
            <a:schemeClr val="tx1"/>
          </a:solidFill>
          <a:latin typeface="+mn-lt"/>
          <a:ea typeface="+mn-ea"/>
          <a:cs typeface="+mn-cs"/>
        </a:defRPr>
      </a:lvl6pPr>
      <a:lvl7pPr marL="13072882" algn="l" defTabSz="4357642" rtl="0" eaLnBrk="1" latinLnBrk="0" hangingPunct="1">
        <a:defRPr sz="8600" kern="1200">
          <a:solidFill>
            <a:schemeClr val="tx1"/>
          </a:solidFill>
          <a:latin typeface="+mn-lt"/>
          <a:ea typeface="+mn-ea"/>
          <a:cs typeface="+mn-cs"/>
        </a:defRPr>
      </a:lvl7pPr>
      <a:lvl8pPr marL="15251688" algn="l" defTabSz="4357642" rtl="0" eaLnBrk="1" latinLnBrk="0" hangingPunct="1">
        <a:defRPr sz="8600" kern="1200">
          <a:solidFill>
            <a:schemeClr val="tx1"/>
          </a:solidFill>
          <a:latin typeface="+mn-lt"/>
          <a:ea typeface="+mn-ea"/>
          <a:cs typeface="+mn-cs"/>
        </a:defRPr>
      </a:lvl8pPr>
      <a:lvl9pPr marL="17430518" algn="l" defTabSz="4357642"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pic>
        <p:nvPicPr>
          <p:cNvPr id="1026" name="Picture 2" descr="multicolored codes">
            <a:extLst>
              <a:ext uri="{FF2B5EF4-FFF2-40B4-BE49-F238E27FC236}">
                <a16:creationId xmlns:a16="http://schemas.microsoft.com/office/drawing/2014/main" id="{6A9654A7-09B5-4FF2-9F8D-C1A6A58C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2" y="4522417"/>
            <a:ext cx="43914651" cy="28395983"/>
          </a:xfrm>
          <a:prstGeom prst="rect">
            <a:avLst/>
          </a:prstGeom>
          <a:noFill/>
          <a:extLst>
            <a:ext uri="{909E8E84-426E-40DD-AFC4-6F175D3DCCD1}">
              <a14:hiddenFill xmlns:a14="http://schemas.microsoft.com/office/drawing/2010/main">
                <a:solidFill>
                  <a:srgbClr val="FFFFFF"/>
                </a:solidFill>
              </a14:hiddenFill>
            </a:ext>
          </a:extLst>
        </p:spPr>
      </p:pic>
      <p:sp>
        <p:nvSpPr>
          <p:cNvPr id="3144" name="Rectangle 72"/>
          <p:cNvSpPr>
            <a:spLocks noChangeArrowheads="1"/>
          </p:cNvSpPr>
          <p:nvPr/>
        </p:nvSpPr>
        <p:spPr bwMode="auto">
          <a:xfrm>
            <a:off x="30327606" y="26786602"/>
            <a:ext cx="12649191" cy="4740961"/>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707" bIns="182707" rtlCol="0" anchor="t" anchorCtr="0">
            <a:noAutofit/>
          </a:bodyPr>
          <a:lstStyle/>
          <a:p>
            <a:pPr defTabSz="4359730" eaLnBrk="1" hangingPunct="1"/>
            <a:endParaRPr lang="en-US" sz="1600" dirty="0">
              <a:latin typeface="Times New Roman" panose="02020603050405020304" pitchFamily="18" charset="0"/>
              <a:cs typeface="Times New Roman" panose="02020603050405020304" pitchFamily="18" charset="0"/>
            </a:endParaRPr>
          </a:p>
          <a:p>
            <a:pPr defTabSz="4359730" eaLnBrk="1" hangingPunct="1"/>
            <a:endParaRPr lang="en-US" sz="10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marL="457200" indent="-457200" defTabSz="4359730" eaLnBrk="1" hangingPunct="1">
              <a:buFont typeface="Times New Roman" panose="02020603050405020304" pitchFamily="18" charset="0"/>
              <a:buChar char="⁃"/>
            </a:pPr>
            <a:r>
              <a:rPr lang="en-US" sz="3200" dirty="0">
                <a:latin typeface="Times New Roman" panose="02020603050405020304" pitchFamily="18" charset="0"/>
                <a:cs typeface="Times New Roman" panose="02020603050405020304" pitchFamily="18" charset="0"/>
              </a:rPr>
              <a:t>In the future, I may expand this study to include more functions of each programming language and more complex tasks to improve coverage of all parts of the languages.</a:t>
            </a:r>
          </a:p>
          <a:p>
            <a:pPr defTabSz="4359730" eaLnBrk="1" hangingPunct="1"/>
            <a:endParaRPr lang="en-US" sz="3200" dirty="0">
              <a:latin typeface="Times New Roman" panose="02020603050405020304" pitchFamily="18" charset="0"/>
              <a:cs typeface="Times New Roman" panose="02020603050405020304" pitchFamily="18" charset="0"/>
            </a:endParaRPr>
          </a:p>
          <a:p>
            <a:pPr marL="457200" indent="-457200" defTabSz="4359730" eaLnBrk="1" hangingPunct="1">
              <a:buFont typeface="Times New Roman" panose="02020603050405020304" pitchFamily="18" charset="0"/>
              <a:buChar char="⁃"/>
            </a:pPr>
            <a:r>
              <a:rPr lang="en-US" sz="3200" dirty="0">
                <a:latin typeface="Times New Roman" panose="02020603050405020304" pitchFamily="18" charset="0"/>
                <a:cs typeface="Times New Roman" panose="02020603050405020304" pitchFamily="18" charset="0"/>
              </a:rPr>
              <a:t>In the future I may also expand this study to include more programming languages</a:t>
            </a:r>
          </a:p>
          <a:p>
            <a:pPr defTabSz="4359730" eaLnBrk="1" hangingPunct="1"/>
            <a:endParaRPr lang="en-US" sz="2800" dirty="0">
              <a:latin typeface="Times New Roman" panose="02020603050405020304" pitchFamily="18" charset="0"/>
              <a:cs typeface="Times New Roman" panose="02020603050405020304" pitchFamily="18" charset="0"/>
            </a:endParaRPr>
          </a:p>
        </p:txBody>
      </p:sp>
      <p:sp>
        <p:nvSpPr>
          <p:cNvPr id="3136" name="Rectangle 64"/>
          <p:cNvSpPr>
            <a:spLocks noChangeArrowheads="1"/>
          </p:cNvSpPr>
          <p:nvPr/>
        </p:nvSpPr>
        <p:spPr bwMode="auto">
          <a:xfrm>
            <a:off x="30327600" y="16897162"/>
            <a:ext cx="12649198" cy="9517554"/>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707" bIns="182707" rtlCol="0" anchor="t" anchorCtr="0">
            <a:noAutofit/>
          </a:bodyPr>
          <a:lstStyle/>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marL="457200" indent="-457200" defTabSz="4359730" eaLnBrk="1" hangingPunct="1">
              <a:buFont typeface="Times New Roman" panose="02020603050405020304" pitchFamily="18" charset="0"/>
              <a:buChar char="⁃"/>
            </a:pPr>
            <a:r>
              <a:rPr lang="en-US" sz="3200" dirty="0">
                <a:latin typeface="Times New Roman" panose="02020603050405020304" pitchFamily="18" charset="0"/>
                <a:cs typeface="Times New Roman" panose="02020603050405020304" pitchFamily="18" charset="0"/>
              </a:rPr>
              <a:t>The tested lower-level languages of C, C++, and Go ran faster with average execution times of 14.5ms, 19.2ms, and 18.8ms respectively compared to the tested higher-level languages of Python, Java, and C# with average execution times of 52.9ms, 97.1ms, and 33.9ms respectively</a:t>
            </a:r>
          </a:p>
          <a:p>
            <a:pPr defTabSz="4359730" eaLnBrk="1" hangingPunct="1"/>
            <a:endParaRPr lang="en-US" sz="3200" dirty="0">
              <a:latin typeface="Times New Roman" panose="02020603050405020304" pitchFamily="18" charset="0"/>
              <a:cs typeface="Times New Roman" panose="02020603050405020304" pitchFamily="18" charset="0"/>
            </a:endParaRPr>
          </a:p>
          <a:p>
            <a:pPr marL="457200" indent="-457200" defTabSz="4359730" eaLnBrk="1" hangingPunct="1">
              <a:buFont typeface="Times New Roman" panose="02020603050405020304" pitchFamily="18" charset="0"/>
              <a:buChar char="⁃"/>
            </a:pPr>
            <a:r>
              <a:rPr lang="en-US" sz="3200" dirty="0">
                <a:latin typeface="Times New Roman" panose="02020603050405020304" pitchFamily="18" charset="0"/>
                <a:cs typeface="Times New Roman" panose="02020603050405020304" pitchFamily="18" charset="0"/>
              </a:rPr>
              <a:t>Results can most likely be attributed to the fact that, by design, lower-level languages are closer to that spoken by a computer and therefore much easier to effectively and efficiently translate and convert compared to the more human like higher-level languages</a:t>
            </a:r>
          </a:p>
          <a:p>
            <a:pPr marL="457200" indent="-457200" defTabSz="4359730" eaLnBrk="1" hangingPunct="1">
              <a:buFont typeface="Times New Roman" panose="02020603050405020304" pitchFamily="18" charset="0"/>
              <a:buChar char="⁃"/>
            </a:pPr>
            <a:endParaRPr lang="en-US" sz="3200" dirty="0">
              <a:latin typeface="Times New Roman" panose="02020603050405020304" pitchFamily="18" charset="0"/>
              <a:cs typeface="Times New Roman" panose="02020603050405020304" pitchFamily="18" charset="0"/>
            </a:endParaRPr>
          </a:p>
          <a:p>
            <a:pPr marL="457200" indent="-457200" defTabSz="4359730" eaLnBrk="1" hangingPunct="1">
              <a:buFont typeface="Times New Roman" panose="02020603050405020304" pitchFamily="18" charset="0"/>
              <a:buChar char="⁃"/>
            </a:pPr>
            <a:r>
              <a:rPr lang="en-US" sz="3200" dirty="0">
                <a:latin typeface="Times New Roman" panose="02020603050405020304" pitchFamily="18" charset="0"/>
                <a:cs typeface="Times New Roman" panose="02020603050405020304" pitchFamily="18" charset="0"/>
              </a:rPr>
              <a:t>Results of this experiment may have been affected by the way each program was written, meaning that, since programs written in each language are written syntactically differently, some programs may have been written more efficiently than others leading to skewed results</a:t>
            </a:r>
          </a:p>
        </p:txBody>
      </p:sp>
      <p:sp>
        <p:nvSpPr>
          <p:cNvPr id="3133" name="Rectangle 61"/>
          <p:cNvSpPr>
            <a:spLocks noChangeArrowheads="1"/>
          </p:cNvSpPr>
          <p:nvPr/>
        </p:nvSpPr>
        <p:spPr bwMode="auto">
          <a:xfrm>
            <a:off x="14173205" y="5170642"/>
            <a:ext cx="15544800" cy="3039719"/>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880" bIns="182707" rtlCol="0" anchor="t" anchorCtr="0">
            <a:noAutofit/>
          </a:bodyPr>
          <a:lstStyle/>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algn="ctr" defTabSz="4359730" eaLnBrk="1" hangingPunct="1"/>
            <a:r>
              <a:rPr lang="en-US" sz="3400" b="1" dirty="0">
                <a:latin typeface="Times New Roman" panose="02020603050405020304" pitchFamily="18" charset="0"/>
                <a:cs typeface="Times New Roman" panose="02020603050405020304" pitchFamily="18" charset="0"/>
              </a:rPr>
              <a:t>Do lower-level programming languages such as C, C++, and Go run/execute programs faster than higher-level languages such as Java, Python, and C#?</a:t>
            </a:r>
          </a:p>
        </p:txBody>
      </p:sp>
      <p:sp>
        <p:nvSpPr>
          <p:cNvPr id="3131" name="Rectangle 59"/>
          <p:cNvSpPr>
            <a:spLocks noChangeArrowheads="1"/>
          </p:cNvSpPr>
          <p:nvPr/>
        </p:nvSpPr>
        <p:spPr bwMode="auto">
          <a:xfrm>
            <a:off x="14173205" y="11964020"/>
            <a:ext cx="15544800" cy="19563543"/>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707" bIns="182707" rtlCol="0" anchor="t" anchorCtr="0">
            <a:noAutofit/>
          </a:bodyPr>
          <a:lstStyle/>
          <a:p>
            <a:pPr defTabSz="4359730" eaLnBrk="1" hangingPunct="1"/>
            <a:endParaRPr lang="en-US" sz="2800">
              <a:latin typeface="Times New Roman" panose="02020603050405020304" pitchFamily="18" charset="0"/>
              <a:cs typeface="Times New Roman" panose="02020603050405020304" pitchFamily="18" charset="0"/>
            </a:endParaRPr>
          </a:p>
        </p:txBody>
      </p:sp>
      <p:sp>
        <p:nvSpPr>
          <p:cNvPr id="3129" name="Rectangle 57"/>
          <p:cNvSpPr>
            <a:spLocks noChangeArrowheads="1"/>
          </p:cNvSpPr>
          <p:nvPr/>
        </p:nvSpPr>
        <p:spPr bwMode="auto">
          <a:xfrm>
            <a:off x="914405" y="14536691"/>
            <a:ext cx="12649198" cy="16990871"/>
          </a:xfrm>
          <a:prstGeom prst="rect">
            <a:avLst/>
          </a:prstGeom>
          <a:solidFill>
            <a:srgbClr val="FFFFFF"/>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707" bIns="182707" rtlCol="0" anchor="t" anchorCtr="0">
            <a:noAutofit/>
          </a:bodyPr>
          <a:lstStyle/>
          <a:p>
            <a:pPr marL="0" marR="0" fontAlgn="ctr">
              <a:lnSpc>
                <a:spcPct val="107000"/>
              </a:lnSpc>
              <a:spcBef>
                <a:spcPts val="0"/>
              </a:spcBef>
              <a:spcAft>
                <a:spcPts val="0"/>
              </a:spcAft>
            </a:pPr>
            <a:endParaRPr lang="en-US" b="1" i="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ctr">
              <a:lnSpc>
                <a:spcPct val="107000"/>
              </a:lnSpc>
              <a:spcBef>
                <a:spcPts val="0"/>
              </a:spcBef>
              <a:spcAft>
                <a:spcPts val="0"/>
              </a:spcAft>
            </a:pPr>
            <a:endParaRPr lang="en-US" b="1" i="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buFont typeface="+mj-lt"/>
              <a:buAutoNum type="arabicPeriod"/>
              <a:tabLst>
                <a:tab pos="457200" algn="l"/>
              </a:tabLst>
            </a:pPr>
            <a:r>
              <a:rPr lang="en-US" sz="3000" i="1" dirty="0">
                <a:latin typeface="Times New Roman" panose="02020603050405020304" pitchFamily="18" charset="0"/>
                <a:ea typeface="Times New Roman" panose="02020603050405020304" pitchFamily="18" charset="0"/>
                <a:cs typeface="Times New Roman" panose="02020603050405020304" pitchFamily="18" charset="0"/>
              </a:rPr>
              <a:t>Initial setup:</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0"/>
              </a:spcAft>
              <a:buFont typeface="+mj-lt"/>
              <a:buAutoNum type="alphaLcPeriod"/>
              <a:tabLst>
                <a:tab pos="914400" algn="l"/>
              </a:tabLst>
            </a:pPr>
            <a:r>
              <a:rPr lang="en-US" sz="3000" i="1" dirty="0">
                <a:latin typeface="Times New Roman" panose="02020603050405020304" pitchFamily="18" charset="0"/>
                <a:ea typeface="Times New Roman" panose="02020603050405020304" pitchFamily="18" charset="0"/>
                <a:cs typeface="Times New Roman" panose="02020603050405020304" pitchFamily="18" charset="0"/>
              </a:rPr>
              <a:t>Ensure sure all languages &amp; all needed Visual Studio Code Plugins are installed</a:t>
            </a: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Record preliminary data including:</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0"/>
              </a:spcAft>
              <a:buSzPts val="1000"/>
              <a:buFont typeface="Courier New" panose="02070309020205020404" pitchFamily="49" charset="0"/>
              <a:buChar char="o"/>
              <a:tabLst>
                <a:tab pos="9144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Size of runtime in megabytes and language runtime/compiler version number.</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Run test measuring the time it takes of printing text to screen.</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Record execution time using PowerShell measure command; Record to table. </a:t>
            </a: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Run test measuring time taken to calculate and print the result of various arithmetic: </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0"/>
              </a:spcAft>
              <a:buSzPts val="1000"/>
              <a:buFont typeface="Courier New" panose="02070309020205020404" pitchFamily="49" charset="0"/>
              <a:buChar char="o"/>
              <a:tabLst>
                <a:tab pos="9144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Adding, Subtracting, Multiplying, and Dividing</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Record execution time using PowerShell measure command; Record to table. </a:t>
            </a: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Run test measuring the time it takes to carry out conditionals:</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0"/>
              </a:spcAft>
              <a:buSzPts val="1000"/>
              <a:buFont typeface="Courier New" panose="02070309020205020404" pitchFamily="49" charset="0"/>
              <a:buChar char="o"/>
              <a:tabLst>
                <a:tab pos="9144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if/else statement and switch statement</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Record execution time using PowerShell measure command; Record to table. </a:t>
            </a: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Run test measuring the time it takes to carry out the execution of a loop statement, this being a for loop</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Record execution time using PowerShell measure command; Record to table</a:t>
            </a: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Lastly run test and measure the time it takes to convert various datatypes:</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0"/>
              </a:spcAft>
              <a:buSzPts val="1000"/>
              <a:buFont typeface="Courier New" panose="02070309020205020404" pitchFamily="49" charset="0"/>
              <a:buChar char="o"/>
              <a:tabLst>
                <a:tab pos="9144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Integer to string, and string to float.</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Record execution time using PowerShell measure command; Record to table </a:t>
            </a: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Repeat steps 2 through 12 for every language being tested/compared</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ctr">
              <a:lnSpc>
                <a:spcPct val="107000"/>
              </a:lnSpc>
              <a:spcBef>
                <a:spcPts val="0"/>
              </a:spcBef>
              <a:spcAft>
                <a:spcPts val="0"/>
              </a:spcAft>
              <a:buFont typeface="+mj-lt"/>
              <a:buAutoNum type="arabicPeriod" startAt="2"/>
              <a:tabLst>
                <a:tab pos="4572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Cleanup:</a:t>
            </a:r>
            <a:endParaRPr lang="en-US" sz="30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ctr">
              <a:lnSpc>
                <a:spcPct val="107000"/>
              </a:lnSpc>
              <a:spcBef>
                <a:spcPts val="0"/>
              </a:spcBef>
              <a:spcAft>
                <a:spcPts val="0"/>
              </a:spcAft>
              <a:buSzPts val="1000"/>
              <a:buFont typeface="Courier New" panose="02070309020205020404" pitchFamily="49" charset="0"/>
              <a:buChar char="o"/>
              <a:tabLst>
                <a:tab pos="914400" algn="l"/>
              </a:tabLs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Close Visual Studio Code, terminate PowerShell, and terminate any still open compiler, interpreters, and/or language VMs</a:t>
            </a:r>
          </a:p>
          <a:p>
            <a:pPr marL="457200" marR="0" lvl="1" fontAlgn="ctr">
              <a:lnSpc>
                <a:spcPct val="107000"/>
              </a:lnSpc>
              <a:spcBef>
                <a:spcPts val="0"/>
              </a:spcBef>
              <a:spcAft>
                <a:spcPts val="0"/>
              </a:spcAft>
              <a:buSzPts val="1000"/>
              <a:tabLst>
                <a:tab pos="914400" algn="l"/>
              </a:tabLs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0"/>
              </a:spcAft>
            </a:pPr>
            <a:r>
              <a:rPr lang="en-US" sz="2800" b="1" i="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fontAlgn="ctr">
              <a:lnSpc>
                <a:spcPct val="107000"/>
              </a:lnSpc>
              <a:spcBef>
                <a:spcPts val="0"/>
              </a:spcBef>
              <a:spcAft>
                <a:spcPts val="0"/>
              </a:spcAft>
            </a:pPr>
            <a:r>
              <a:rPr lang="en-US" sz="2800" i="1" dirty="0">
                <a:latin typeface="Times New Roman" panose="02020603050405020304" pitchFamily="18" charset="0"/>
                <a:ea typeface="Times New Roman" panose="02020603050405020304" pitchFamily="18" charset="0"/>
                <a:cs typeface="Times New Roman" panose="02020603050405020304" pitchFamily="18" charset="0"/>
              </a:rPr>
              <a:t>Procedural Note(s):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600"/>
              </a:spcBef>
              <a:spcAft>
                <a:spcPts val="600"/>
              </a:spcAft>
            </a:pPr>
            <a:r>
              <a:rPr lang="en-US" sz="2800" i="1" dirty="0">
                <a:latin typeface="Times New Roman" panose="02020603050405020304" pitchFamily="18" charset="0"/>
                <a:ea typeface="Times New Roman" panose="02020603050405020304" pitchFamily="18" charset="0"/>
                <a:cs typeface="Times New Roman" panose="02020603050405020304" pitchFamily="18" charset="0"/>
              </a:rPr>
              <a:t>For steps 7 &amp; 9: Printing statements, which, print formatted result of multiplication arithmetic, will be executed within if/else statements, switch statements, and for loops.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457200" marR="0" lvl="1" fontAlgn="ctr">
              <a:lnSpc>
                <a:spcPct val="107000"/>
              </a:lnSpc>
              <a:spcBef>
                <a:spcPts val="0"/>
              </a:spcBef>
              <a:spcAft>
                <a:spcPts val="0"/>
              </a:spcAft>
              <a:tabLst>
                <a:tab pos="914400" algn="l"/>
              </a:tabLst>
            </a:pPr>
            <a:endParaRPr lang="en-US" i="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28" name="Rectangle 56"/>
          <p:cNvSpPr>
            <a:spLocks noChangeArrowheads="1"/>
          </p:cNvSpPr>
          <p:nvPr/>
        </p:nvSpPr>
        <p:spPr bwMode="auto">
          <a:xfrm>
            <a:off x="30327607" y="5178922"/>
            <a:ext cx="12649198" cy="11346354"/>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707" bIns="182707" rtlCol="0" anchor="t" anchorCtr="0">
            <a:noAutofit/>
          </a:bodyPr>
          <a:lstStyle/>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r>
              <a:rPr lang="en-US" sz="3400" dirty="0">
                <a:latin typeface="Times New Roman" panose="02020603050405020304" pitchFamily="18" charset="0"/>
                <a:cs typeface="Times New Roman" panose="02020603050405020304" pitchFamily="18" charset="0"/>
              </a:rPr>
              <a:t>The purpose of this study was to find whether higher-level or lower-level programming languages execute programs faster. The hypothesis of this study was that lower level languages like C, C++, and Go will execute programs faster than higher level languages such as Java, Python, and C#. The basic procedure of the study was to test speed of each programming language using a suite of tests ran against each language, including how fast they print text/variables to screen, how fast they do data-type conversion, how fast they run conditionals, et cetera. Each suite of tests was run 3 times and then averaged for each language. A major finding of this study was that the lowest-level language of C, was found to run about 6½ times faster than the highest-level language of Java. From the results of this study, its hypothesis was supported in finding that lower-level languages, overall, executed programs much faster than higher level languages. The results of this study can most likely be attributed to the fact that, by design, lower-level languages are closer to that spoken by a computer and therefore much easier to effectively and efficiently translate compared to the more human like higher-level languages.</a:t>
            </a:r>
          </a:p>
          <a:p>
            <a:pPr defTabSz="4359730" eaLnBrk="1" hangingPunct="1"/>
            <a:endParaRPr lang="en-US" sz="2800" dirty="0">
              <a:latin typeface="Times New Roman" panose="02020603050405020304" pitchFamily="18" charset="0"/>
              <a:cs typeface="Times New Roman" panose="02020603050405020304" pitchFamily="18" charset="0"/>
            </a:endParaRPr>
          </a:p>
        </p:txBody>
      </p:sp>
      <p:sp>
        <p:nvSpPr>
          <p:cNvPr id="3078" name="Rectangle 6"/>
          <p:cNvSpPr>
            <a:spLocks noGrp="1" noChangeArrowheads="1"/>
          </p:cNvSpPr>
          <p:nvPr>
            <p:ph type="title"/>
          </p:nvPr>
        </p:nvSpPr>
        <p:spPr>
          <a:xfrm>
            <a:off x="0" y="0"/>
            <a:ext cx="43891200" cy="4522417"/>
          </a:xfrm>
          <a:solidFill>
            <a:schemeClr val="tx2"/>
          </a:solidFill>
          <a:ln>
            <a:solidFill>
              <a:schemeClr val="bg1"/>
            </a:solidFill>
          </a:ln>
        </p:spPr>
        <p:style>
          <a:lnRef idx="1">
            <a:schemeClr val="accent1"/>
          </a:lnRef>
          <a:fillRef idx="2">
            <a:schemeClr val="accent1"/>
          </a:fillRef>
          <a:effectRef idx="1">
            <a:schemeClr val="accent1"/>
          </a:effectRef>
          <a:fontRef idx="minor">
            <a:schemeClr val="dk1"/>
          </a:fontRef>
        </p:style>
        <p:txBody>
          <a:bodyPr/>
          <a:lstStyle/>
          <a:p>
            <a:r>
              <a:rPr lang="en-US" altLang="en-US" sz="12500" dirty="0">
                <a:latin typeface="Times New Roman" panose="02020603050405020304" pitchFamily="18" charset="0"/>
                <a:cs typeface="Times New Roman" panose="02020603050405020304" pitchFamily="18" charset="0"/>
              </a:rPr>
              <a:t>Low-level v. High-level Programming Languages</a:t>
            </a:r>
            <a:endParaRPr lang="en-US" altLang="en-US" sz="7200" dirty="0">
              <a:latin typeface="Times New Roman" panose="02020603050405020304" pitchFamily="18" charset="0"/>
              <a:cs typeface="Times New Roman" panose="02020603050405020304" pitchFamily="18" charset="0"/>
            </a:endParaRPr>
          </a:p>
        </p:txBody>
      </p:sp>
      <p:sp>
        <p:nvSpPr>
          <p:cNvPr id="3089" name="Text Box 17"/>
          <p:cNvSpPr txBox="1">
            <a:spLocks noChangeArrowheads="1"/>
          </p:cNvSpPr>
          <p:nvPr/>
        </p:nvSpPr>
        <p:spPr bwMode="auto">
          <a:xfrm>
            <a:off x="20479101" y="12238339"/>
            <a:ext cx="2932996"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24" tIns="45600" rIns="91224" bIns="45600">
            <a:spAutoFit/>
          </a:bodyPr>
          <a:lstStyle>
            <a:defPPr>
              <a:defRPr lang="en-US"/>
            </a:defPPr>
            <a:lvl1pPr algn="ctr">
              <a:defRPr sz="4800" b="1" i="1">
                <a:solidFill>
                  <a:schemeClr val="accent5"/>
                </a:solidFill>
              </a:defRPr>
            </a:lvl1pPr>
          </a:lstStyle>
          <a:p>
            <a:r>
              <a:rPr lang="en-US" altLang="en-US" i="0" u="sng" dirty="0">
                <a:solidFill>
                  <a:schemeClr val="bg1"/>
                </a:solidFill>
                <a:effectLst>
                  <a:outerShdw blurRad="38100" dist="38100" dir="2700000" algn="tl">
                    <a:srgbClr val="000000">
                      <a:alpha val="43137"/>
                    </a:srgbClr>
                  </a:outerShdw>
                </a:effectLst>
              </a:rPr>
              <a:t>RESULTS</a:t>
            </a:r>
          </a:p>
        </p:txBody>
      </p:sp>
      <p:sp>
        <p:nvSpPr>
          <p:cNvPr id="3113" name="Text Box 41"/>
          <p:cNvSpPr txBox="1">
            <a:spLocks noChangeArrowheads="1"/>
          </p:cNvSpPr>
          <p:nvPr/>
        </p:nvSpPr>
        <p:spPr bwMode="auto">
          <a:xfrm>
            <a:off x="5198438" y="14860683"/>
            <a:ext cx="4081130"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24" tIns="45600" rIns="91224" bIns="45600">
            <a:spAutoFit/>
          </a:bodyPr>
          <a:lstStyle>
            <a:defPPr>
              <a:defRPr lang="en-US"/>
            </a:defPPr>
            <a:lvl1pPr algn="ctr">
              <a:defRPr sz="4800" b="1" i="1">
                <a:solidFill>
                  <a:schemeClr val="accent5"/>
                </a:solidFill>
              </a:defRPr>
            </a:lvl1pPr>
          </a:lstStyle>
          <a:p>
            <a:r>
              <a:rPr lang="en-US" altLang="en-US" i="0" u="sng" dirty="0">
                <a:solidFill>
                  <a:schemeClr val="bg1"/>
                </a:solidFill>
                <a:effectLst>
                  <a:outerShdw blurRad="38100" dist="38100" dir="2700000" algn="tl">
                    <a:srgbClr val="000000">
                      <a:alpha val="43137"/>
                    </a:srgbClr>
                  </a:outerShdw>
                </a:effectLst>
              </a:rPr>
              <a:t>PROCEDURE</a:t>
            </a:r>
          </a:p>
        </p:txBody>
      </p:sp>
      <p:sp>
        <p:nvSpPr>
          <p:cNvPr id="3116" name="Text Box 44"/>
          <p:cNvSpPr txBox="1">
            <a:spLocks noChangeArrowheads="1"/>
          </p:cNvSpPr>
          <p:nvPr/>
        </p:nvSpPr>
        <p:spPr bwMode="auto">
          <a:xfrm>
            <a:off x="34770647" y="5550808"/>
            <a:ext cx="3534507"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24" tIns="45600" rIns="91224" bIns="45600">
            <a:spAutoFit/>
          </a:bodyPr>
          <a:lstStyle>
            <a:defPPr>
              <a:defRPr lang="en-US"/>
            </a:defPPr>
            <a:lvl1pPr algn="ctr">
              <a:defRPr sz="4800" b="1" i="1">
                <a:solidFill>
                  <a:schemeClr val="bg1"/>
                </a:solidFill>
              </a:defRPr>
            </a:lvl1pPr>
          </a:lstStyle>
          <a:p>
            <a:r>
              <a:rPr lang="en-US" altLang="en-US" i="0" u="sng" dirty="0">
                <a:effectLst>
                  <a:outerShdw blurRad="38100" dist="38100" dir="2700000" algn="tl">
                    <a:srgbClr val="000000">
                      <a:alpha val="43137"/>
                    </a:srgbClr>
                  </a:outerShdw>
                </a:effectLst>
              </a:rPr>
              <a:t>ABSTRACT</a:t>
            </a:r>
          </a:p>
        </p:txBody>
      </p:sp>
      <p:sp>
        <p:nvSpPr>
          <p:cNvPr id="3132" name="Text Box 60"/>
          <p:cNvSpPr txBox="1">
            <a:spLocks noChangeArrowheads="1"/>
          </p:cNvSpPr>
          <p:nvPr/>
        </p:nvSpPr>
        <p:spPr bwMode="auto">
          <a:xfrm>
            <a:off x="20228842" y="5550808"/>
            <a:ext cx="3433517"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24" tIns="45600" rIns="91224" bIns="45600">
            <a:spAutoFit/>
          </a:bodyPr>
          <a:lstStyle>
            <a:defPPr>
              <a:defRPr lang="en-US"/>
            </a:defPPr>
            <a:lvl1pPr algn="ctr">
              <a:defRPr sz="4800" b="1" i="1">
                <a:solidFill>
                  <a:schemeClr val="accent5"/>
                </a:solidFill>
              </a:defRPr>
            </a:lvl1pPr>
          </a:lstStyle>
          <a:p>
            <a:r>
              <a:rPr lang="en-US" altLang="en-US" i="0" u="sng" dirty="0">
                <a:solidFill>
                  <a:schemeClr val="bg1"/>
                </a:solidFill>
                <a:effectLst>
                  <a:outerShdw blurRad="38100" dist="38100" dir="2700000" algn="tl">
                    <a:srgbClr val="000000">
                      <a:alpha val="43137"/>
                    </a:srgbClr>
                  </a:outerShdw>
                </a:effectLst>
              </a:rPr>
              <a:t>QUESTION</a:t>
            </a:r>
          </a:p>
        </p:txBody>
      </p:sp>
      <p:sp>
        <p:nvSpPr>
          <p:cNvPr id="3137" name="Text Box 65"/>
          <p:cNvSpPr txBox="1">
            <a:spLocks noChangeArrowheads="1"/>
          </p:cNvSpPr>
          <p:nvPr/>
        </p:nvSpPr>
        <p:spPr bwMode="auto">
          <a:xfrm>
            <a:off x="34188757" y="17129064"/>
            <a:ext cx="4698286"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24" tIns="45600" rIns="91224" bIns="45600">
            <a:spAutoFit/>
          </a:bodyPr>
          <a:lstStyle>
            <a:defPPr>
              <a:defRPr lang="en-US"/>
            </a:defPPr>
            <a:lvl1pPr algn="ctr">
              <a:defRPr sz="4800" b="1" i="1">
                <a:solidFill>
                  <a:schemeClr val="accent5"/>
                </a:solidFill>
              </a:defRPr>
            </a:lvl1pPr>
          </a:lstStyle>
          <a:p>
            <a:r>
              <a:rPr lang="en-US" altLang="en-US" i="0" u="sng" dirty="0">
                <a:solidFill>
                  <a:schemeClr val="bg1"/>
                </a:solidFill>
                <a:effectLst>
                  <a:outerShdw blurRad="38100" dist="38100" dir="2700000" algn="tl">
                    <a:srgbClr val="000000">
                      <a:alpha val="43137"/>
                    </a:srgbClr>
                  </a:outerShdw>
                </a:effectLst>
              </a:rPr>
              <a:t>CONCLUSIONS</a:t>
            </a:r>
          </a:p>
        </p:txBody>
      </p:sp>
      <p:sp>
        <p:nvSpPr>
          <p:cNvPr id="3143" name="Text Box 71"/>
          <p:cNvSpPr txBox="1">
            <a:spLocks noChangeArrowheads="1"/>
          </p:cNvSpPr>
          <p:nvPr/>
        </p:nvSpPr>
        <p:spPr bwMode="auto">
          <a:xfrm>
            <a:off x="33155621" y="27039208"/>
            <a:ext cx="6764557"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224" tIns="45600" rIns="91224" bIns="45600">
            <a:spAutoFit/>
          </a:bodyPr>
          <a:lstStyle>
            <a:defPPr>
              <a:defRPr lang="en-US"/>
            </a:defPPr>
            <a:lvl1pPr algn="ctr">
              <a:defRPr sz="4800" b="1" i="1">
                <a:solidFill>
                  <a:schemeClr val="bg1"/>
                </a:solidFill>
              </a:defRPr>
            </a:lvl1pPr>
          </a:lstStyle>
          <a:p>
            <a:r>
              <a:rPr lang="en-US" altLang="en-US" i="0" dirty="0">
                <a:effectLst>
                  <a:outerShdw blurRad="38100" dist="38100" dir="2700000" algn="tl">
                    <a:srgbClr val="000000">
                      <a:alpha val="43137"/>
                    </a:srgbClr>
                  </a:outerShdw>
                </a:effectLst>
              </a:rPr>
              <a:t>FUTURE DIRECTIONS</a:t>
            </a:r>
          </a:p>
        </p:txBody>
      </p:sp>
      <p:sp>
        <p:nvSpPr>
          <p:cNvPr id="18" name="Rectangle 61">
            <a:extLst>
              <a:ext uri="{FF2B5EF4-FFF2-40B4-BE49-F238E27FC236}">
                <a16:creationId xmlns:a16="http://schemas.microsoft.com/office/drawing/2014/main" id="{17AE98EE-0D7D-41E9-83ED-80460028BAF8}"/>
              </a:ext>
            </a:extLst>
          </p:cNvPr>
          <p:cNvSpPr>
            <a:spLocks noChangeArrowheads="1"/>
          </p:cNvSpPr>
          <p:nvPr/>
        </p:nvSpPr>
        <p:spPr bwMode="auto">
          <a:xfrm>
            <a:off x="14173205" y="8567331"/>
            <a:ext cx="15544800" cy="3039719"/>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880" bIns="182707" rtlCol="0" anchor="t" anchorCtr="0">
            <a:noAutofit/>
          </a:bodyPr>
          <a:lstStyle/>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algn="ctr" defTabSz="4359730" eaLnBrk="1" hangingPunct="1"/>
            <a:r>
              <a:rPr lang="en-US" sz="3400" b="1" dirty="0">
                <a:latin typeface="Times New Roman" panose="02020603050405020304" pitchFamily="18" charset="0"/>
                <a:cs typeface="Times New Roman" panose="02020603050405020304" pitchFamily="18" charset="0"/>
              </a:rPr>
              <a:t>Lower level languages like C, C++, and Go will execute programs faster than higher level languages such as Java, Python, and C#.</a:t>
            </a:r>
          </a:p>
        </p:txBody>
      </p:sp>
      <p:sp>
        <p:nvSpPr>
          <p:cNvPr id="19" name="Text Box 60">
            <a:extLst>
              <a:ext uri="{FF2B5EF4-FFF2-40B4-BE49-F238E27FC236}">
                <a16:creationId xmlns:a16="http://schemas.microsoft.com/office/drawing/2014/main" id="{1AC06C1D-46A1-4646-888F-88FB3AE210E5}"/>
              </a:ext>
            </a:extLst>
          </p:cNvPr>
          <p:cNvSpPr txBox="1">
            <a:spLocks noChangeArrowheads="1"/>
          </p:cNvSpPr>
          <p:nvPr/>
        </p:nvSpPr>
        <p:spPr bwMode="auto">
          <a:xfrm>
            <a:off x="19851334" y="8759163"/>
            <a:ext cx="4188531"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24" tIns="45600" rIns="91224" bIns="45600">
            <a:spAutoFit/>
          </a:bodyPr>
          <a:lstStyle>
            <a:defPPr>
              <a:defRPr lang="en-US"/>
            </a:defPPr>
            <a:lvl1pPr algn="ctr">
              <a:defRPr sz="4800" b="1" i="1">
                <a:solidFill>
                  <a:schemeClr val="accent5"/>
                </a:solidFill>
              </a:defRPr>
            </a:lvl1pPr>
          </a:lstStyle>
          <a:p>
            <a:r>
              <a:rPr lang="en-US" altLang="en-US" i="0" u="sng" dirty="0">
                <a:solidFill>
                  <a:schemeClr val="bg1"/>
                </a:solidFill>
                <a:effectLst>
                  <a:outerShdw blurRad="38100" dist="38100" dir="2700000" algn="tl">
                    <a:srgbClr val="000000">
                      <a:alpha val="43137"/>
                    </a:srgbClr>
                  </a:outerShdw>
                </a:effectLst>
              </a:rPr>
              <a:t>HYPOTHESIS</a:t>
            </a:r>
          </a:p>
        </p:txBody>
      </p:sp>
      <p:pic>
        <p:nvPicPr>
          <p:cNvPr id="5" name="Picture 4">
            <a:extLst>
              <a:ext uri="{FF2B5EF4-FFF2-40B4-BE49-F238E27FC236}">
                <a16:creationId xmlns:a16="http://schemas.microsoft.com/office/drawing/2014/main" id="{F9F19D0C-6716-40FB-8254-9CACFE95A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4653" y="21455982"/>
            <a:ext cx="14661891" cy="9335183"/>
          </a:xfrm>
          <a:prstGeom prst="rect">
            <a:avLst/>
          </a:prstGeom>
          <a:effectLst>
            <a:innerShdw blurRad="114300">
              <a:prstClr val="black"/>
            </a:innerShdw>
          </a:effectLst>
        </p:spPr>
      </p:pic>
      <p:pic>
        <p:nvPicPr>
          <p:cNvPr id="7" name="Picture 6">
            <a:extLst>
              <a:ext uri="{FF2B5EF4-FFF2-40B4-BE49-F238E27FC236}">
                <a16:creationId xmlns:a16="http://schemas.microsoft.com/office/drawing/2014/main" id="{ECA35BFB-287B-40ED-8052-D0289F657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14653" y="13343412"/>
            <a:ext cx="14661892" cy="7571305"/>
          </a:xfrm>
          <a:prstGeom prst="rect">
            <a:avLst/>
          </a:prstGeom>
          <a:effectLst>
            <a:innerShdw blurRad="114300">
              <a:prstClr val="black"/>
            </a:innerShdw>
          </a:effectLst>
        </p:spPr>
      </p:pic>
      <p:sp>
        <p:nvSpPr>
          <p:cNvPr id="21" name="Rectangle 56">
            <a:extLst>
              <a:ext uri="{FF2B5EF4-FFF2-40B4-BE49-F238E27FC236}">
                <a16:creationId xmlns:a16="http://schemas.microsoft.com/office/drawing/2014/main" id="{0297CDFA-A9F8-4720-9540-C1BCA4BB0FE0}"/>
              </a:ext>
            </a:extLst>
          </p:cNvPr>
          <p:cNvSpPr>
            <a:spLocks noChangeArrowheads="1"/>
          </p:cNvSpPr>
          <p:nvPr/>
        </p:nvSpPr>
        <p:spPr bwMode="auto">
          <a:xfrm>
            <a:off x="914405" y="5178922"/>
            <a:ext cx="12649198" cy="9084793"/>
          </a:xfrm>
          <a:prstGeom prst="rect">
            <a:avLst/>
          </a:prstGeom>
          <a:solidFill>
            <a:schemeClr val="tx2"/>
          </a:solidFill>
          <a:ln>
            <a:solidFill>
              <a:schemeClr val="bg1"/>
            </a:solidFill>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lIns="182707" tIns="182707" rIns="182707" bIns="182707" rtlCol="0" anchor="t" anchorCtr="0">
            <a:noAutofit/>
          </a:bodyPr>
          <a:lstStyle/>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2800" dirty="0">
              <a:latin typeface="Times New Roman" panose="02020603050405020304" pitchFamily="18" charset="0"/>
              <a:cs typeface="Times New Roman" panose="02020603050405020304" pitchFamily="18" charset="0"/>
            </a:endParaRPr>
          </a:p>
          <a:p>
            <a:pPr defTabSz="4359730" eaLnBrk="1" hangingPunct="1"/>
            <a:endParaRPr lang="en-US" sz="3000" dirty="0">
              <a:latin typeface="Times New Roman" panose="02020603050405020304" pitchFamily="18" charset="0"/>
              <a:cs typeface="Times New Roman" panose="02020603050405020304" pitchFamily="18" charset="0"/>
            </a:endParaRPr>
          </a:p>
          <a:p>
            <a:pPr marL="457200" indent="-457200" defTabSz="4359730" eaLnBrk="1" hangingPunct="1">
              <a:buFontTx/>
              <a:buChar char="-"/>
            </a:pPr>
            <a:r>
              <a:rPr lang="en-US" sz="3200" dirty="0">
                <a:latin typeface="Times New Roman" panose="02020603050405020304" pitchFamily="18" charset="0"/>
                <a:cs typeface="Times New Roman" panose="02020603050405020304" pitchFamily="18" charset="0"/>
              </a:rPr>
              <a:t>Programming languages are similar to human languages, except they use certain formats to make them computer readable. Each language is its own set of rules which give the computer instructions on what to-do.</a:t>
            </a:r>
          </a:p>
          <a:p>
            <a:pPr defTabSz="4359730" eaLnBrk="1" hangingPunct="1"/>
            <a:endParaRPr lang="en-US" sz="3200" dirty="0">
              <a:latin typeface="Times New Roman" panose="02020603050405020304" pitchFamily="18" charset="0"/>
              <a:cs typeface="Times New Roman" panose="02020603050405020304" pitchFamily="18" charset="0"/>
            </a:endParaRPr>
          </a:p>
          <a:p>
            <a:pPr marL="457200" indent="-457200" defTabSz="4359730" eaLnBrk="1" hangingPunct="1">
              <a:buFontTx/>
              <a:buChar char="-"/>
            </a:pPr>
            <a:r>
              <a:rPr lang="en-US" sz="3200" dirty="0">
                <a:latin typeface="Times New Roman" panose="02020603050405020304" pitchFamily="18" charset="0"/>
                <a:cs typeface="Times New Roman" panose="02020603050405020304" pitchFamily="18" charset="0"/>
              </a:rPr>
              <a:t>Higher level programming languages are languages that are easier to write and more human readable but, because of this, are harder to effectively &amp; efficiently translate to a computer readable language</a:t>
            </a:r>
          </a:p>
          <a:p>
            <a:pPr marL="457200" indent="-457200" defTabSz="4359730" eaLnBrk="1" hangingPunct="1">
              <a:buFontTx/>
              <a:buChar char="-"/>
            </a:pPr>
            <a:endParaRPr lang="en-US" sz="3200" dirty="0">
              <a:latin typeface="Times New Roman" panose="02020603050405020304" pitchFamily="18" charset="0"/>
              <a:cs typeface="Times New Roman" panose="02020603050405020304" pitchFamily="18" charset="0"/>
            </a:endParaRPr>
          </a:p>
          <a:p>
            <a:pPr marL="457200" indent="-457200" defTabSz="4359730" eaLnBrk="1" hangingPunct="1">
              <a:buFontTx/>
              <a:buChar char="-"/>
            </a:pPr>
            <a:r>
              <a:rPr lang="en-US" sz="3200" dirty="0">
                <a:latin typeface="Times New Roman" panose="02020603050405020304" pitchFamily="18" charset="0"/>
                <a:cs typeface="Times New Roman" panose="02020603050405020304" pitchFamily="18" charset="0"/>
              </a:rPr>
              <a:t>Lower level programming languages are languages that are harder to write but less human readable, because of this, they allow fore more effective and efficient translation into a computer readable language</a:t>
            </a:r>
          </a:p>
          <a:p>
            <a:pPr marL="457200" indent="-457200" defTabSz="4359730" eaLnBrk="1" hangingPunct="1">
              <a:buFontTx/>
              <a:buChar char="-"/>
            </a:pPr>
            <a:endParaRPr lang="en-US" sz="3200" dirty="0">
              <a:latin typeface="Times New Roman" panose="02020603050405020304" pitchFamily="18" charset="0"/>
              <a:cs typeface="Times New Roman" panose="02020603050405020304" pitchFamily="18" charset="0"/>
            </a:endParaRPr>
          </a:p>
          <a:p>
            <a:pPr marL="457200" indent="-457200" defTabSz="4359730" eaLnBrk="1" hangingPunct="1">
              <a:buFontTx/>
              <a:buChar char="-"/>
            </a:pPr>
            <a:r>
              <a:rPr lang="en-US" sz="3200" dirty="0">
                <a:latin typeface="Times New Roman" panose="02020603050405020304" pitchFamily="18" charset="0"/>
                <a:cs typeface="Times New Roman" panose="02020603050405020304" pitchFamily="18" charset="0"/>
              </a:rPr>
              <a:t>Different languages are unique in the way they are written, just like any human language, they have different intricacies and instruct the computer in a different way to achieve the same results</a:t>
            </a:r>
          </a:p>
        </p:txBody>
      </p:sp>
      <p:sp>
        <p:nvSpPr>
          <p:cNvPr id="22" name="Text Box 44">
            <a:extLst>
              <a:ext uri="{FF2B5EF4-FFF2-40B4-BE49-F238E27FC236}">
                <a16:creationId xmlns:a16="http://schemas.microsoft.com/office/drawing/2014/main" id="{CE8C41C2-0F4D-4DD7-9B60-AC37B423F5DD}"/>
              </a:ext>
            </a:extLst>
          </p:cNvPr>
          <p:cNvSpPr txBox="1">
            <a:spLocks noChangeArrowheads="1"/>
          </p:cNvSpPr>
          <p:nvPr/>
        </p:nvSpPr>
        <p:spPr bwMode="auto">
          <a:xfrm>
            <a:off x="4809019" y="5550808"/>
            <a:ext cx="4859967" cy="83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224" tIns="45600" rIns="91224" bIns="45600">
            <a:spAutoFit/>
          </a:bodyPr>
          <a:lstStyle>
            <a:defPPr>
              <a:defRPr lang="en-US"/>
            </a:defPPr>
            <a:lvl1pPr algn="ctr">
              <a:defRPr sz="4800" b="1" i="1">
                <a:solidFill>
                  <a:schemeClr val="bg1"/>
                </a:solidFill>
              </a:defRPr>
            </a:lvl1pPr>
          </a:lstStyle>
          <a:p>
            <a:r>
              <a:rPr lang="en-US" altLang="en-US" i="0" u="sng" dirty="0">
                <a:effectLst>
                  <a:outerShdw blurRad="38100" dist="38100" dir="2700000" algn="tl">
                    <a:srgbClr val="000000">
                      <a:alpha val="43137"/>
                    </a:srgbClr>
                  </a:outerShdw>
                </a:effectLst>
              </a:rPr>
              <a:t>BACKGROUND</a:t>
            </a:r>
          </a:p>
        </p:txBody>
      </p:sp>
      <p:sp>
        <p:nvSpPr>
          <p:cNvPr id="2" name="TextBox 1">
            <a:extLst>
              <a:ext uri="{FF2B5EF4-FFF2-40B4-BE49-F238E27FC236}">
                <a16:creationId xmlns:a16="http://schemas.microsoft.com/office/drawing/2014/main" id="{5EA10170-2FF6-41BF-9865-010FA6EA29FC}"/>
              </a:ext>
            </a:extLst>
          </p:cNvPr>
          <p:cNvSpPr txBox="1"/>
          <p:nvPr/>
        </p:nvSpPr>
        <p:spPr>
          <a:xfrm>
            <a:off x="914405" y="31915204"/>
            <a:ext cx="13726835" cy="615553"/>
          </a:xfrm>
          <a:prstGeom prst="rect">
            <a:avLst/>
          </a:prstGeom>
          <a:noFill/>
        </p:spPr>
        <p:txBody>
          <a:bodyPr wrap="none" rtlCol="0">
            <a:spAutoFit/>
          </a:bodyPr>
          <a:lstStyle/>
          <a:p>
            <a:r>
              <a:rPr lang="en-US" sz="3400" b="1" i="1" u="sng" dirty="0">
                <a:solidFill>
                  <a:schemeClr val="tx2"/>
                </a:solidFill>
              </a:rPr>
              <a:t>Image Source: </a:t>
            </a:r>
            <a:r>
              <a:rPr lang="en-US" sz="3400" b="1" i="1" u="sng" dirty="0" err="1">
                <a:solidFill>
                  <a:schemeClr val="tx2"/>
                </a:solidFill>
              </a:rPr>
              <a:t>Unsplash</a:t>
            </a:r>
            <a:r>
              <a:rPr lang="en-US" sz="3400" b="1" i="1" u="sng" dirty="0">
                <a:solidFill>
                  <a:schemeClr val="tx2"/>
                </a:solidFill>
              </a:rPr>
              <a:t>; Link: https://unsplash.com/photos/rWKhlvk-bsM</a:t>
            </a:r>
          </a:p>
        </p:txBody>
      </p:sp>
      <p:pic>
        <p:nvPicPr>
          <p:cNvPr id="6" name="Picture 5">
            <a:extLst>
              <a:ext uri="{FF2B5EF4-FFF2-40B4-BE49-F238E27FC236}">
                <a16:creationId xmlns:a16="http://schemas.microsoft.com/office/drawing/2014/main" id="{05381BC5-770E-4B78-92D6-968091A300A6}"/>
              </a:ext>
            </a:extLst>
          </p:cNvPr>
          <p:cNvPicPr>
            <a:picLocks noChangeAspect="1"/>
          </p:cNvPicPr>
          <p:nvPr/>
        </p:nvPicPr>
        <p:blipFill>
          <a:blip r:embed="rId5"/>
          <a:stretch>
            <a:fillRect/>
          </a:stretch>
        </p:blipFill>
        <p:spPr>
          <a:xfrm>
            <a:off x="4070" y="-64853"/>
            <a:ext cx="6279544" cy="4652123"/>
          </a:xfrm>
          <a:prstGeom prst="rect">
            <a:avLst/>
          </a:prstGeom>
        </p:spPr>
      </p:pic>
      <p:pic>
        <p:nvPicPr>
          <p:cNvPr id="10" name="Picture 9">
            <a:extLst>
              <a:ext uri="{FF2B5EF4-FFF2-40B4-BE49-F238E27FC236}">
                <a16:creationId xmlns:a16="http://schemas.microsoft.com/office/drawing/2014/main" id="{B93024C5-BB76-4FD2-A643-0CD6CF5B7E0C}"/>
              </a:ext>
            </a:extLst>
          </p:cNvPr>
          <p:cNvPicPr>
            <a:picLocks noChangeAspect="1"/>
          </p:cNvPicPr>
          <p:nvPr/>
        </p:nvPicPr>
        <p:blipFill>
          <a:blip r:embed="rId6"/>
          <a:stretch>
            <a:fillRect/>
          </a:stretch>
        </p:blipFill>
        <p:spPr>
          <a:xfrm>
            <a:off x="37809943" y="16742"/>
            <a:ext cx="6077187" cy="4488932"/>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000000"/>
      </a:dk1>
      <a:lt1>
        <a:srgbClr val="000000"/>
      </a:lt1>
      <a:dk2>
        <a:srgbClr val="FFFFFF"/>
      </a:dk2>
      <a:lt2>
        <a:srgbClr val="1E8E8B"/>
      </a:lt2>
      <a:accent1>
        <a:srgbClr val="008BEF"/>
      </a:accent1>
      <a:accent2>
        <a:srgbClr val="00CC66"/>
      </a:accent2>
      <a:accent3>
        <a:srgbClr val="57DBD8"/>
      </a:accent3>
      <a:accent4>
        <a:srgbClr val="9966FF"/>
      </a:accent4>
      <a:accent5>
        <a:srgbClr val="40AFFF"/>
      </a:accent5>
      <a:accent6>
        <a:srgbClr val="595959"/>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1602</TotalTime>
  <Words>628</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Times</vt:lpstr>
      <vt:lpstr>Times New Roman</vt:lpstr>
      <vt:lpstr>Office Theme</vt:lpstr>
      <vt:lpstr>Low-level v. High-level Programming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Low-level v. High-level Programming Languages</dc:title>
  <dc:creator/>
  <cp:lastModifiedBy>Holder, Remington</cp:lastModifiedBy>
  <cp:revision>80</cp:revision>
  <cp:lastPrinted>2015-05-08T16:44:01Z</cp:lastPrinted>
  <dcterms:created xsi:type="dcterms:W3CDTF">2003-03-14T19:43:06Z</dcterms:created>
  <dcterms:modified xsi:type="dcterms:W3CDTF">2022-04-01T02:08:49Z</dcterms:modified>
</cp:coreProperties>
</file>