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5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3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8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2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2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923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4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5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7BAB1-E484-4302-9E37-47C6EFBEA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0" y="25189"/>
            <a:ext cx="12188952" cy="6857990"/>
          </a:xfrm>
          <a:prstGeom prst="rect">
            <a:avLst/>
          </a:prstGeom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A3703C-2B33-4741-9916-D8C3B16F2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210" y="2323108"/>
            <a:ext cx="4953365" cy="88605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C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GOGOTRAVEL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B96A4-2EE0-4E0B-90EC-A5410E112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66" y="3234346"/>
            <a:ext cx="4381500" cy="1422162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s-C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Instituto Tecnológico de Costa Rica</a:t>
            </a:r>
          </a:p>
          <a:p>
            <a:pPr algn="ctr"/>
            <a:r>
              <a:rPr lang="es-C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Rebeca Madrigal Arguedas -2018114343</a:t>
            </a:r>
          </a:p>
          <a:p>
            <a:pPr algn="ctr"/>
            <a:r>
              <a:rPr lang="es-C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Bases de Datos I – II Semestre 2020</a:t>
            </a:r>
          </a:p>
          <a:p>
            <a:pPr algn="ctr"/>
            <a:r>
              <a:rPr lang="es-C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</p:txBody>
      </p:sp>
    </p:spTree>
    <p:extLst>
      <p:ext uri="{BB962C8B-B14F-4D97-AF65-F5344CB8AC3E}">
        <p14:creationId xmlns:p14="http://schemas.microsoft.com/office/powerpoint/2010/main" val="246336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E99ED2-38AE-4E6B-A2FB-3BAA4547B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5D699A-51FA-4D34-815B-B6A4BBE8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278" y="1346268"/>
            <a:ext cx="7608965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s-C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Gracias por su atención!!!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C97F85D-676A-4298-AAF0-E24310C53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0959612-2EA6-42F1-ACC7-4056201EE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FC4C57-C439-46F0-9EE0-6F81C8812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B960AB-5836-43B5-AC34-53FD058C3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5DDBD4A-BF51-4611-83F3-040CAD66E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D8E355-AD76-409B-9011-DEB5A739D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9EED787-814A-4A93-B141-39BF3488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1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03719-1F40-44D5-9185-7B54B94F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2220"/>
            <a:ext cx="10366961" cy="1345269"/>
          </a:xfrm>
        </p:spPr>
        <p:txBody>
          <a:bodyPr/>
          <a:lstStyle/>
          <a:p>
            <a:r>
              <a:rPr lang="es-CR" dirty="0"/>
              <a:t>1.Registro del Usuario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8C128-7B0E-4456-B081-00B429F75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Para usar la aplicación se debe tener un usuario y contraseña, si no se tiene, debe registrarse primero.</a:t>
            </a:r>
          </a:p>
          <a:p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93582C-C701-483E-9A31-62ACB1D5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429000"/>
            <a:ext cx="4991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DB300-9DC2-4554-A092-5F2A4559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2" y="442220"/>
            <a:ext cx="10388970" cy="1345269"/>
          </a:xfrm>
        </p:spPr>
        <p:txBody>
          <a:bodyPr/>
          <a:lstStyle/>
          <a:p>
            <a:r>
              <a:rPr lang="es-CR" dirty="0"/>
              <a:t>1. Registro del Usuario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0C426-504F-4A34-8BEF-04FF7534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1- Haga </a:t>
            </a:r>
            <a:r>
              <a:rPr lang="es-CR" dirty="0" err="1"/>
              <a:t>click</a:t>
            </a:r>
            <a:r>
              <a:rPr lang="es-CR" dirty="0"/>
              <a:t> en el botón de registrarse.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23250B-26E8-4B67-95FE-D10ADF0E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75" y="3215380"/>
            <a:ext cx="4991100" cy="32004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785F72C-28DC-4264-87C0-B7C8BD9768F3}"/>
              </a:ext>
            </a:extLst>
          </p:cNvPr>
          <p:cNvSpPr/>
          <p:nvPr/>
        </p:nvSpPr>
        <p:spPr>
          <a:xfrm>
            <a:off x="6520926" y="5036125"/>
            <a:ext cx="1857375" cy="59055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709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DB300-9DC2-4554-A092-5F2A4559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2" y="442220"/>
            <a:ext cx="10388970" cy="1345269"/>
          </a:xfrm>
        </p:spPr>
        <p:txBody>
          <a:bodyPr/>
          <a:lstStyle/>
          <a:p>
            <a:r>
              <a:rPr lang="es-CR" dirty="0"/>
              <a:t>1. Registro del Usuario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0C426-504F-4A34-8BEF-04FF7534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2- Haga se le desplegara una ventana, por favor, ingrese los datos que se le solicitan en esa ventana y procede a presionar “</a:t>
            </a:r>
            <a:r>
              <a:rPr lang="es-CR" dirty="0" err="1"/>
              <a:t>Save</a:t>
            </a:r>
            <a:r>
              <a:rPr lang="es-CR" dirty="0"/>
              <a:t>”. </a:t>
            </a:r>
            <a:r>
              <a:rPr lang="es-CR" dirty="0">
                <a:sym typeface="Wingdings 3" panose="05040102010807070707" pitchFamily="18" charset="2"/>
              </a:rPr>
              <a:t></a:t>
            </a:r>
            <a:r>
              <a:rPr lang="es-CR" u="sng" dirty="0">
                <a:sym typeface="Wingdings 3" panose="05040102010807070707" pitchFamily="82" charset="2"/>
              </a:rPr>
              <a:t>V</a:t>
            </a:r>
            <a:r>
              <a:rPr lang="es-CR" u="sng" dirty="0"/>
              <a:t>er imagen en la siguiente página.</a:t>
            </a:r>
          </a:p>
        </p:txBody>
      </p:sp>
    </p:spTree>
    <p:extLst>
      <p:ext uri="{BB962C8B-B14F-4D97-AF65-F5344CB8AC3E}">
        <p14:creationId xmlns:p14="http://schemas.microsoft.com/office/powerpoint/2010/main" val="353270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B6DEF2-B789-4418-A6A1-23B4133C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F916010-50FA-427F-A7B5-85686B3F3360}"/>
              </a:ext>
            </a:extLst>
          </p:cNvPr>
          <p:cNvSpPr/>
          <p:nvPr/>
        </p:nvSpPr>
        <p:spPr>
          <a:xfrm>
            <a:off x="6019060" y="6285390"/>
            <a:ext cx="2396971" cy="572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8753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DB300-9DC2-4554-A092-5F2A4559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2" y="442220"/>
            <a:ext cx="10388970" cy="1345269"/>
          </a:xfrm>
        </p:spPr>
        <p:txBody>
          <a:bodyPr/>
          <a:lstStyle/>
          <a:p>
            <a:r>
              <a:rPr lang="es-CR" dirty="0"/>
              <a:t>1. Registro del Usuario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0C426-504F-4A34-8BEF-04FF7534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3- Si usted ya tiene un usuario, presione el botón “Back”, para regresar al mini menú. </a:t>
            </a:r>
            <a:r>
              <a:rPr lang="es-CR" dirty="0">
                <a:sym typeface="Wingdings 3" panose="05040102010807070707" pitchFamily="18" charset="2"/>
              </a:rPr>
              <a:t></a:t>
            </a:r>
            <a:r>
              <a:rPr lang="es-CR" u="sng" dirty="0">
                <a:sym typeface="Wingdings 3" panose="05040102010807070707" pitchFamily="82" charset="2"/>
              </a:rPr>
              <a:t>V</a:t>
            </a:r>
            <a:r>
              <a:rPr lang="es-CR" u="sng" dirty="0"/>
              <a:t>er imagen en la siguiente página.</a:t>
            </a:r>
          </a:p>
        </p:txBody>
      </p:sp>
    </p:spTree>
    <p:extLst>
      <p:ext uri="{BB962C8B-B14F-4D97-AF65-F5344CB8AC3E}">
        <p14:creationId xmlns:p14="http://schemas.microsoft.com/office/powerpoint/2010/main" val="320639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B6DEF2-B789-4418-A6A1-23B4133C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F916010-50FA-427F-A7B5-85686B3F3360}"/>
              </a:ext>
            </a:extLst>
          </p:cNvPr>
          <p:cNvSpPr/>
          <p:nvPr/>
        </p:nvSpPr>
        <p:spPr>
          <a:xfrm>
            <a:off x="3799642" y="6285390"/>
            <a:ext cx="2396971" cy="572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608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A252-B68F-45AF-9B00-DF12254B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04" y="468853"/>
            <a:ext cx="8770571" cy="1345269"/>
          </a:xfrm>
        </p:spPr>
        <p:txBody>
          <a:bodyPr/>
          <a:lstStyle/>
          <a:p>
            <a:r>
              <a:rPr lang="es-CR" dirty="0"/>
              <a:t>2. Ingreso a la aplicación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38498-C8C4-4FA6-A6E0-161E7CCF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1-Para ingresar a la aplicación primero tiene que presionar “Iniciar Sesión”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06484B-579C-4FF7-8BDC-2815DF06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75" y="3188747"/>
            <a:ext cx="4991100" cy="32004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F89992F-8050-4FA6-8375-8F7918662CD1}"/>
              </a:ext>
            </a:extLst>
          </p:cNvPr>
          <p:cNvSpPr/>
          <p:nvPr/>
        </p:nvSpPr>
        <p:spPr>
          <a:xfrm>
            <a:off x="4048125" y="5017075"/>
            <a:ext cx="2047875" cy="59055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822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A252-B68F-45AF-9B00-DF12254B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04" y="468853"/>
            <a:ext cx="8770571" cy="1345269"/>
          </a:xfrm>
        </p:spPr>
        <p:txBody>
          <a:bodyPr/>
          <a:lstStyle/>
          <a:p>
            <a:r>
              <a:rPr lang="es-CR" dirty="0"/>
              <a:t>2. Ingreso a la aplicación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38498-C8C4-4FA6-A6E0-161E7CCF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2-Una vez adentro de la aplicación usted tendrá acceso a varias partes.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544961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Panorámica</PresentationFormat>
  <Paragraphs>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Meiryo</vt:lpstr>
      <vt:lpstr>Corbel</vt:lpstr>
      <vt:lpstr>SketchLinesVTI</vt:lpstr>
      <vt:lpstr>GOGOTRAVEL</vt:lpstr>
      <vt:lpstr>1.Registro del Usuario </vt:lpstr>
      <vt:lpstr>1. Registro del Usuario </vt:lpstr>
      <vt:lpstr>1. Registro del Usuario </vt:lpstr>
      <vt:lpstr>Presentación de PowerPoint</vt:lpstr>
      <vt:lpstr>1. Registro del Usuario </vt:lpstr>
      <vt:lpstr>Presentación de PowerPoint</vt:lpstr>
      <vt:lpstr>2. Ingreso a la aplicación  </vt:lpstr>
      <vt:lpstr>2. Ingreso a la aplicación  </vt:lpstr>
      <vt:lpstr>Gracias por su atención!!!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GOGOTRAVEL</dc:title>
  <dc:creator>MADRIGAL ARGUEDAS REBECA MARIA</dc:creator>
  <cp:lastModifiedBy>MADRIGAL ARGUEDAS REBECA MARIA</cp:lastModifiedBy>
  <cp:revision>2</cp:revision>
  <dcterms:created xsi:type="dcterms:W3CDTF">2021-01-18T05:24:15Z</dcterms:created>
  <dcterms:modified xsi:type="dcterms:W3CDTF">2021-01-18T05:25:33Z</dcterms:modified>
</cp:coreProperties>
</file>