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notesMasterIdLst>
    <p:notesMasterId r:id="rId84"/>
  </p:notesMasterIdLst>
  <p:sldIdLst>
    <p:sldId id="256" r:id="rId2"/>
    <p:sldId id="321" r:id="rId3"/>
    <p:sldId id="323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257" r:id="rId15"/>
    <p:sldId id="258" r:id="rId16"/>
    <p:sldId id="259" r:id="rId17"/>
    <p:sldId id="260" r:id="rId18"/>
    <p:sldId id="261" r:id="rId19"/>
    <p:sldId id="262" r:id="rId20"/>
    <p:sldId id="324" r:id="rId21"/>
    <p:sldId id="263" r:id="rId22"/>
    <p:sldId id="264" r:id="rId23"/>
    <p:sldId id="265" r:id="rId24"/>
    <p:sldId id="266" r:id="rId25"/>
    <p:sldId id="267" r:id="rId26"/>
    <p:sldId id="268" r:id="rId27"/>
    <p:sldId id="325" r:id="rId28"/>
    <p:sldId id="269" r:id="rId29"/>
    <p:sldId id="270" r:id="rId30"/>
    <p:sldId id="271" r:id="rId31"/>
    <p:sldId id="272" r:id="rId32"/>
    <p:sldId id="327" r:id="rId33"/>
    <p:sldId id="326" r:id="rId34"/>
    <p:sldId id="273" r:id="rId35"/>
    <p:sldId id="328" r:id="rId36"/>
    <p:sldId id="329" r:id="rId37"/>
    <p:sldId id="330" r:id="rId38"/>
    <p:sldId id="274" r:id="rId39"/>
    <p:sldId id="275" r:id="rId40"/>
    <p:sldId id="276" r:id="rId41"/>
    <p:sldId id="277" r:id="rId42"/>
    <p:sldId id="278" r:id="rId43"/>
    <p:sldId id="279" r:id="rId44"/>
    <p:sldId id="280" r:id="rId45"/>
    <p:sldId id="281" r:id="rId46"/>
    <p:sldId id="282" r:id="rId47"/>
    <p:sldId id="283" r:id="rId48"/>
    <p:sldId id="284" r:id="rId49"/>
    <p:sldId id="285" r:id="rId50"/>
    <p:sldId id="286" r:id="rId51"/>
    <p:sldId id="287" r:id="rId52"/>
    <p:sldId id="288" r:id="rId53"/>
    <p:sldId id="291" r:id="rId54"/>
    <p:sldId id="331" r:id="rId55"/>
    <p:sldId id="292" r:id="rId56"/>
    <p:sldId id="289" r:id="rId57"/>
    <p:sldId id="332" r:id="rId58"/>
    <p:sldId id="333" r:id="rId59"/>
    <p:sldId id="290" r:id="rId60"/>
    <p:sldId id="293" r:id="rId61"/>
    <p:sldId id="294" r:id="rId62"/>
    <p:sldId id="295" r:id="rId63"/>
    <p:sldId id="296" r:id="rId64"/>
    <p:sldId id="297" r:id="rId65"/>
    <p:sldId id="298" r:id="rId66"/>
    <p:sldId id="299" r:id="rId67"/>
    <p:sldId id="301" r:id="rId68"/>
    <p:sldId id="300" r:id="rId69"/>
    <p:sldId id="302" r:id="rId70"/>
    <p:sldId id="303" r:id="rId71"/>
    <p:sldId id="304" r:id="rId72"/>
    <p:sldId id="306" r:id="rId73"/>
    <p:sldId id="307" r:id="rId74"/>
    <p:sldId id="308" r:id="rId75"/>
    <p:sldId id="309" r:id="rId76"/>
    <p:sldId id="310" r:id="rId77"/>
    <p:sldId id="335" r:id="rId78"/>
    <p:sldId id="336" r:id="rId79"/>
    <p:sldId id="337" r:id="rId80"/>
    <p:sldId id="338" r:id="rId81"/>
    <p:sldId id="339" r:id="rId82"/>
    <p:sldId id="334" r:id="rId8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388D58-88E9-4EA0-B7BB-CF597DCFBD9A}">
          <p14:sldIdLst>
            <p14:sldId id="256"/>
            <p14:sldId id="321"/>
            <p14:sldId id="323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257"/>
            <p14:sldId id="258"/>
            <p14:sldId id="259"/>
            <p14:sldId id="260"/>
            <p14:sldId id="261"/>
            <p14:sldId id="262"/>
            <p14:sldId id="324"/>
            <p14:sldId id="263"/>
            <p14:sldId id="264"/>
            <p14:sldId id="265"/>
            <p14:sldId id="266"/>
            <p14:sldId id="267"/>
            <p14:sldId id="268"/>
            <p14:sldId id="325"/>
            <p14:sldId id="269"/>
            <p14:sldId id="270"/>
            <p14:sldId id="271"/>
            <p14:sldId id="272"/>
            <p14:sldId id="327"/>
            <p14:sldId id="326"/>
            <p14:sldId id="273"/>
            <p14:sldId id="328"/>
            <p14:sldId id="329"/>
            <p14:sldId id="330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91"/>
            <p14:sldId id="331"/>
            <p14:sldId id="292"/>
            <p14:sldId id="289"/>
            <p14:sldId id="332"/>
            <p14:sldId id="333"/>
            <p14:sldId id="290"/>
            <p14:sldId id="293"/>
            <p14:sldId id="294"/>
            <p14:sldId id="295"/>
            <p14:sldId id="296"/>
            <p14:sldId id="297"/>
            <p14:sldId id="298"/>
            <p14:sldId id="299"/>
            <p14:sldId id="301"/>
            <p14:sldId id="300"/>
            <p14:sldId id="302"/>
            <p14:sldId id="303"/>
            <p14:sldId id="304"/>
            <p14:sldId id="306"/>
            <p14:sldId id="307"/>
            <p14:sldId id="308"/>
            <p14:sldId id="309"/>
            <p14:sldId id="310"/>
            <p14:sldId id="335"/>
            <p14:sldId id="336"/>
            <p14:sldId id="337"/>
            <p14:sldId id="338"/>
            <p14:sldId id="339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4EE"/>
    <a:srgbClr val="C40E8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20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_000\ownCloud\Teaching\SOFT354\2016-17\Lectures\Lecture%205%20Shared%20Memo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_000\ownCloud\Teaching\SOFT354\2016-17\Lectures\Lecture%205%20Shared%20Memo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_000\ownCloud\Teaching\SOFT354\2016-17\Lectures\Lecture%205%20Shared%20Memo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_000\ownCloud\Teaching\SOFT354\2016-17\Lectures\Lecture%205%20Shared%20Memor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_000\ownCloud\Teaching\SOFT354\2016-17\Lectures\Lecture%205%20Shared%20Memor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_000\ownCloud\Teaching\SOFT354\2016-17\Lectures\Lecture%205%20Shared%20Memor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Sheet4!$E$1</c:f>
              <c:strCache>
                <c:ptCount val="1"/>
                <c:pt idx="0">
                  <c:v>Simple Algorithm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Sheet4!$D$2:$D$21</c:f>
              <c:numCache>
                <c:formatCode>General</c:formatCode>
                <c:ptCount val="2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</c:numCache>
            </c:numRef>
          </c:xVal>
          <c:yVal>
            <c:numRef>
              <c:f>Sheet4!$E$2:$E$21</c:f>
              <c:numCache>
                <c:formatCode>General</c:formatCode>
                <c:ptCount val="20"/>
                <c:pt idx="0">
                  <c:v>0.99900049975012495</c:v>
                </c:pt>
                <c:pt idx="1">
                  <c:v>0.99900049975012495</c:v>
                </c:pt>
                <c:pt idx="2">
                  <c:v>0.99900049975012495</c:v>
                </c:pt>
                <c:pt idx="3">
                  <c:v>0.99900049975012495</c:v>
                </c:pt>
                <c:pt idx="4">
                  <c:v>0.99900049975012495</c:v>
                </c:pt>
                <c:pt idx="5">
                  <c:v>0.99900049975012495</c:v>
                </c:pt>
                <c:pt idx="6">
                  <c:v>0.99900049975012495</c:v>
                </c:pt>
                <c:pt idx="7">
                  <c:v>0.99900049975012495</c:v>
                </c:pt>
                <c:pt idx="8">
                  <c:v>0.99900049975012495</c:v>
                </c:pt>
                <c:pt idx="9">
                  <c:v>0.99900049975012495</c:v>
                </c:pt>
                <c:pt idx="10">
                  <c:v>0.99900049975012495</c:v>
                </c:pt>
                <c:pt idx="11">
                  <c:v>0.99900049975012495</c:v>
                </c:pt>
                <c:pt idx="12">
                  <c:v>0.99900049975012495</c:v>
                </c:pt>
                <c:pt idx="13">
                  <c:v>0.99900049975012495</c:v>
                </c:pt>
                <c:pt idx="14">
                  <c:v>0.99900049975012495</c:v>
                </c:pt>
                <c:pt idx="15">
                  <c:v>0.99900049975012495</c:v>
                </c:pt>
                <c:pt idx="16">
                  <c:v>0.99900049975012495</c:v>
                </c:pt>
                <c:pt idx="17">
                  <c:v>0.99900049975012495</c:v>
                </c:pt>
                <c:pt idx="18">
                  <c:v>0.99900049975012495</c:v>
                </c:pt>
                <c:pt idx="19">
                  <c:v>0.99900049975012495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10B-4143-882C-2BB439DAEA39}"/>
            </c:ext>
          </c:extLst>
        </c:ser>
        <c:ser>
          <c:idx val="1"/>
          <c:order val="1"/>
          <c:tx>
            <c:strRef>
              <c:f>Sheet4!$F$1</c:f>
              <c:strCache>
                <c:ptCount val="1"/>
                <c:pt idx="0">
                  <c:v>Shared Memory Algorithm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Sheet4!$D$2:$D$21</c:f>
              <c:numCache>
                <c:formatCode>General</c:formatCode>
                <c:ptCount val="2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</c:numCache>
            </c:numRef>
          </c:xVal>
          <c:yVal>
            <c:numRef>
              <c:f>Sheet4!$F$2:$F$21</c:f>
              <c:numCache>
                <c:formatCode>General</c:formatCode>
                <c:ptCount val="20"/>
                <c:pt idx="0">
                  <c:v>0.2</c:v>
                </c:pt>
                <c:pt idx="1">
                  <c:v>0.8</c:v>
                </c:pt>
                <c:pt idx="2">
                  <c:v>1.8</c:v>
                </c:pt>
                <c:pt idx="3">
                  <c:v>3.2</c:v>
                </c:pt>
                <c:pt idx="4">
                  <c:v>5</c:v>
                </c:pt>
                <c:pt idx="5">
                  <c:v>7.2</c:v>
                </c:pt>
                <c:pt idx="6">
                  <c:v>9.8000000000000007</c:v>
                </c:pt>
                <c:pt idx="7">
                  <c:v>12.8</c:v>
                </c:pt>
                <c:pt idx="8">
                  <c:v>16.2</c:v>
                </c:pt>
                <c:pt idx="9">
                  <c:v>20</c:v>
                </c:pt>
                <c:pt idx="10">
                  <c:v>24.2</c:v>
                </c:pt>
                <c:pt idx="11">
                  <c:v>28.8</c:v>
                </c:pt>
                <c:pt idx="12">
                  <c:v>33.799999999999997</c:v>
                </c:pt>
                <c:pt idx="13">
                  <c:v>39.200000000000003</c:v>
                </c:pt>
                <c:pt idx="14">
                  <c:v>45</c:v>
                </c:pt>
                <c:pt idx="15">
                  <c:v>51.2</c:v>
                </c:pt>
                <c:pt idx="16">
                  <c:v>57.8</c:v>
                </c:pt>
                <c:pt idx="17">
                  <c:v>64.8</c:v>
                </c:pt>
                <c:pt idx="18">
                  <c:v>72.2</c:v>
                </c:pt>
                <c:pt idx="19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10B-4143-882C-2BB439DAEA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1493792"/>
        <c:axId val="431496416"/>
      </c:scatterChart>
      <c:valAx>
        <c:axId val="43149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Block Dimension</a:t>
                </a:r>
                <a:r>
                  <a:rPr lang="en-GB" baseline="0"/>
                  <a:t> (m)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496416"/>
        <c:crosses val="autoZero"/>
        <c:crossBetween val="midCat"/>
      </c:valAx>
      <c:valAx>
        <c:axId val="43149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CGMA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4937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Simple Kernel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5</c:v>
                </c:pt>
                <c:pt idx="1">
                  <c:v>11</c:v>
                </c:pt>
                <c:pt idx="2">
                  <c:v>15</c:v>
                </c:pt>
                <c:pt idx="3">
                  <c:v>21</c:v>
                </c:pt>
                <c:pt idx="4">
                  <c:v>35</c:v>
                </c:pt>
                <c:pt idx="5">
                  <c:v>51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97</c:v>
                </c:pt>
                <c:pt idx="1">
                  <c:v>134</c:v>
                </c:pt>
                <c:pt idx="2">
                  <c:v>203</c:v>
                </c:pt>
                <c:pt idx="3">
                  <c:v>245</c:v>
                </c:pt>
                <c:pt idx="4">
                  <c:v>287</c:v>
                </c:pt>
                <c:pt idx="5">
                  <c:v>365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92-4A91-9873-E3D9895AF8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Shared Memory Kernel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5</c:v>
                </c:pt>
                <c:pt idx="1">
                  <c:v>11</c:v>
                </c:pt>
                <c:pt idx="2">
                  <c:v>15</c:v>
                </c:pt>
                <c:pt idx="3">
                  <c:v>21</c:v>
                </c:pt>
                <c:pt idx="4">
                  <c:v>35</c:v>
                </c:pt>
                <c:pt idx="5">
                  <c:v>51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133</c:v>
                </c:pt>
                <c:pt idx="1">
                  <c:v>177</c:v>
                </c:pt>
                <c:pt idx="2">
                  <c:v>152</c:v>
                </c:pt>
                <c:pt idx="3">
                  <c:v>182</c:v>
                </c:pt>
                <c:pt idx="4">
                  <c:v>223</c:v>
                </c:pt>
                <c:pt idx="5">
                  <c:v>258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892-4A91-9873-E3D9895AF8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1948680"/>
        <c:axId val="415351640"/>
      </c:scatterChart>
      <c:valAx>
        <c:axId val="321948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Mask Size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51640"/>
        <c:crosses val="autoZero"/>
        <c:crossBetween val="midCat"/>
      </c:valAx>
      <c:valAx>
        <c:axId val="415351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Taken</a:t>
                </a:r>
                <a:r>
                  <a:rPr lang="en-GB" baseline="0"/>
                  <a:t> (ms)</a:t>
                </a:r>
                <a:endParaRPr lang="en-GB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9486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Simple Kernel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5</c:v>
                </c:pt>
                <c:pt idx="1">
                  <c:v>11</c:v>
                </c:pt>
                <c:pt idx="2">
                  <c:v>15</c:v>
                </c:pt>
                <c:pt idx="3">
                  <c:v>21</c:v>
                </c:pt>
                <c:pt idx="4">
                  <c:v>35</c:v>
                </c:pt>
                <c:pt idx="5">
                  <c:v>51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97</c:v>
                </c:pt>
                <c:pt idx="1">
                  <c:v>134</c:v>
                </c:pt>
                <c:pt idx="2">
                  <c:v>203</c:v>
                </c:pt>
                <c:pt idx="3">
                  <c:v>245</c:v>
                </c:pt>
                <c:pt idx="4">
                  <c:v>287</c:v>
                </c:pt>
                <c:pt idx="5">
                  <c:v>365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92-4A91-9873-E3D9895AF8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Shared Memory Kernel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5</c:v>
                </c:pt>
                <c:pt idx="1">
                  <c:v>11</c:v>
                </c:pt>
                <c:pt idx="2">
                  <c:v>15</c:v>
                </c:pt>
                <c:pt idx="3">
                  <c:v>21</c:v>
                </c:pt>
                <c:pt idx="4">
                  <c:v>35</c:v>
                </c:pt>
                <c:pt idx="5">
                  <c:v>51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133</c:v>
                </c:pt>
                <c:pt idx="1">
                  <c:v>177</c:v>
                </c:pt>
                <c:pt idx="2">
                  <c:v>152</c:v>
                </c:pt>
                <c:pt idx="3">
                  <c:v>182</c:v>
                </c:pt>
                <c:pt idx="4">
                  <c:v>223</c:v>
                </c:pt>
                <c:pt idx="5">
                  <c:v>258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892-4A91-9873-E3D9895AF8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1948680"/>
        <c:axId val="415351640"/>
      </c:scatterChart>
      <c:valAx>
        <c:axId val="321948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Mask Size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51640"/>
        <c:crosses val="autoZero"/>
        <c:crossBetween val="midCat"/>
      </c:valAx>
      <c:valAx>
        <c:axId val="415351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Taken</a:t>
                </a:r>
                <a:r>
                  <a:rPr lang="en-GB" baseline="0"/>
                  <a:t> (ms)</a:t>
                </a:r>
                <a:endParaRPr lang="en-GB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9486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Sheet2!$E$1</c:f>
              <c:strCache>
                <c:ptCount val="1"/>
                <c:pt idx="0">
                  <c:v>Simple Kernel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Sheet2!$D$2:$D$251</c:f>
              <c:numCache>
                <c:formatCode>General</c:formatCode>
                <c:ptCount val="250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  <c:pt idx="9">
                  <c:v>21</c:v>
                </c:pt>
                <c:pt idx="10">
                  <c:v>23</c:v>
                </c:pt>
                <c:pt idx="11">
                  <c:v>25</c:v>
                </c:pt>
                <c:pt idx="12">
                  <c:v>27</c:v>
                </c:pt>
                <c:pt idx="13">
                  <c:v>29</c:v>
                </c:pt>
                <c:pt idx="14">
                  <c:v>31</c:v>
                </c:pt>
                <c:pt idx="15">
                  <c:v>33</c:v>
                </c:pt>
                <c:pt idx="16">
                  <c:v>35</c:v>
                </c:pt>
                <c:pt idx="17">
                  <c:v>37</c:v>
                </c:pt>
                <c:pt idx="18">
                  <c:v>39</c:v>
                </c:pt>
                <c:pt idx="19">
                  <c:v>41</c:v>
                </c:pt>
                <c:pt idx="20">
                  <c:v>43</c:v>
                </c:pt>
                <c:pt idx="21">
                  <c:v>45</c:v>
                </c:pt>
                <c:pt idx="22">
                  <c:v>47</c:v>
                </c:pt>
                <c:pt idx="23">
                  <c:v>49</c:v>
                </c:pt>
                <c:pt idx="24">
                  <c:v>51</c:v>
                </c:pt>
                <c:pt idx="25">
                  <c:v>53</c:v>
                </c:pt>
                <c:pt idx="26">
                  <c:v>55</c:v>
                </c:pt>
                <c:pt idx="27">
                  <c:v>57</c:v>
                </c:pt>
                <c:pt idx="28">
                  <c:v>59</c:v>
                </c:pt>
                <c:pt idx="29">
                  <c:v>61</c:v>
                </c:pt>
                <c:pt idx="30">
                  <c:v>63</c:v>
                </c:pt>
                <c:pt idx="31">
                  <c:v>65</c:v>
                </c:pt>
                <c:pt idx="32">
                  <c:v>67</c:v>
                </c:pt>
                <c:pt idx="33">
                  <c:v>69</c:v>
                </c:pt>
                <c:pt idx="34">
                  <c:v>71</c:v>
                </c:pt>
                <c:pt idx="35">
                  <c:v>73</c:v>
                </c:pt>
                <c:pt idx="36">
                  <c:v>75</c:v>
                </c:pt>
                <c:pt idx="37">
                  <c:v>77</c:v>
                </c:pt>
                <c:pt idx="38">
                  <c:v>79</c:v>
                </c:pt>
                <c:pt idx="39">
                  <c:v>81</c:v>
                </c:pt>
                <c:pt idx="40">
                  <c:v>83</c:v>
                </c:pt>
                <c:pt idx="41">
                  <c:v>85</c:v>
                </c:pt>
                <c:pt idx="42">
                  <c:v>87</c:v>
                </c:pt>
                <c:pt idx="43">
                  <c:v>89</c:v>
                </c:pt>
                <c:pt idx="44">
                  <c:v>91</c:v>
                </c:pt>
                <c:pt idx="45">
                  <c:v>93</c:v>
                </c:pt>
                <c:pt idx="46">
                  <c:v>95</c:v>
                </c:pt>
                <c:pt idx="47">
                  <c:v>97</c:v>
                </c:pt>
                <c:pt idx="48">
                  <c:v>99</c:v>
                </c:pt>
                <c:pt idx="49">
                  <c:v>101</c:v>
                </c:pt>
                <c:pt idx="50">
                  <c:v>103</c:v>
                </c:pt>
                <c:pt idx="51">
                  <c:v>105</c:v>
                </c:pt>
                <c:pt idx="52">
                  <c:v>107</c:v>
                </c:pt>
                <c:pt idx="53">
                  <c:v>109</c:v>
                </c:pt>
                <c:pt idx="54">
                  <c:v>111</c:v>
                </c:pt>
                <c:pt idx="55">
                  <c:v>113</c:v>
                </c:pt>
                <c:pt idx="56">
                  <c:v>115</c:v>
                </c:pt>
                <c:pt idx="57">
                  <c:v>117</c:v>
                </c:pt>
                <c:pt idx="58">
                  <c:v>119</c:v>
                </c:pt>
                <c:pt idx="59">
                  <c:v>121</c:v>
                </c:pt>
                <c:pt idx="60">
                  <c:v>123</c:v>
                </c:pt>
                <c:pt idx="61">
                  <c:v>125</c:v>
                </c:pt>
                <c:pt idx="62">
                  <c:v>127</c:v>
                </c:pt>
                <c:pt idx="63">
                  <c:v>129</c:v>
                </c:pt>
                <c:pt idx="64">
                  <c:v>131</c:v>
                </c:pt>
                <c:pt idx="65">
                  <c:v>133</c:v>
                </c:pt>
                <c:pt idx="66">
                  <c:v>135</c:v>
                </c:pt>
                <c:pt idx="67">
                  <c:v>137</c:v>
                </c:pt>
                <c:pt idx="68">
                  <c:v>139</c:v>
                </c:pt>
                <c:pt idx="69">
                  <c:v>141</c:v>
                </c:pt>
                <c:pt idx="70">
                  <c:v>143</c:v>
                </c:pt>
                <c:pt idx="71">
                  <c:v>145</c:v>
                </c:pt>
                <c:pt idx="72">
                  <c:v>147</c:v>
                </c:pt>
                <c:pt idx="73">
                  <c:v>149</c:v>
                </c:pt>
                <c:pt idx="74">
                  <c:v>151</c:v>
                </c:pt>
                <c:pt idx="75">
                  <c:v>153</c:v>
                </c:pt>
                <c:pt idx="76">
                  <c:v>155</c:v>
                </c:pt>
                <c:pt idx="77">
                  <c:v>157</c:v>
                </c:pt>
                <c:pt idx="78">
                  <c:v>159</c:v>
                </c:pt>
                <c:pt idx="79">
                  <c:v>161</c:v>
                </c:pt>
                <c:pt idx="80">
                  <c:v>163</c:v>
                </c:pt>
                <c:pt idx="81">
                  <c:v>165</c:v>
                </c:pt>
                <c:pt idx="82">
                  <c:v>167</c:v>
                </c:pt>
                <c:pt idx="83">
                  <c:v>169</c:v>
                </c:pt>
                <c:pt idx="84">
                  <c:v>171</c:v>
                </c:pt>
                <c:pt idx="85">
                  <c:v>173</c:v>
                </c:pt>
                <c:pt idx="86">
                  <c:v>175</c:v>
                </c:pt>
                <c:pt idx="87">
                  <c:v>177</c:v>
                </c:pt>
                <c:pt idx="88">
                  <c:v>179</c:v>
                </c:pt>
                <c:pt idx="89">
                  <c:v>181</c:v>
                </c:pt>
                <c:pt idx="90">
                  <c:v>183</c:v>
                </c:pt>
                <c:pt idx="91">
                  <c:v>185</c:v>
                </c:pt>
                <c:pt idx="92">
                  <c:v>187</c:v>
                </c:pt>
                <c:pt idx="93">
                  <c:v>189</c:v>
                </c:pt>
                <c:pt idx="94">
                  <c:v>191</c:v>
                </c:pt>
                <c:pt idx="95">
                  <c:v>193</c:v>
                </c:pt>
                <c:pt idx="96">
                  <c:v>195</c:v>
                </c:pt>
                <c:pt idx="97">
                  <c:v>197</c:v>
                </c:pt>
                <c:pt idx="98">
                  <c:v>199</c:v>
                </c:pt>
                <c:pt idx="99">
                  <c:v>201</c:v>
                </c:pt>
                <c:pt idx="100">
                  <c:v>203</c:v>
                </c:pt>
                <c:pt idx="101">
                  <c:v>205</c:v>
                </c:pt>
                <c:pt idx="102">
                  <c:v>207</c:v>
                </c:pt>
                <c:pt idx="103">
                  <c:v>209</c:v>
                </c:pt>
                <c:pt idx="104">
                  <c:v>211</c:v>
                </c:pt>
                <c:pt idx="105">
                  <c:v>213</c:v>
                </c:pt>
                <c:pt idx="106">
                  <c:v>215</c:v>
                </c:pt>
                <c:pt idx="107">
                  <c:v>217</c:v>
                </c:pt>
                <c:pt idx="108">
                  <c:v>219</c:v>
                </c:pt>
                <c:pt idx="109">
                  <c:v>221</c:v>
                </c:pt>
                <c:pt idx="110">
                  <c:v>223</c:v>
                </c:pt>
                <c:pt idx="111">
                  <c:v>225</c:v>
                </c:pt>
                <c:pt idx="112">
                  <c:v>227</c:v>
                </c:pt>
                <c:pt idx="113">
                  <c:v>229</c:v>
                </c:pt>
                <c:pt idx="114">
                  <c:v>231</c:v>
                </c:pt>
                <c:pt idx="115">
                  <c:v>233</c:v>
                </c:pt>
                <c:pt idx="116">
                  <c:v>235</c:v>
                </c:pt>
                <c:pt idx="117">
                  <c:v>237</c:v>
                </c:pt>
                <c:pt idx="118">
                  <c:v>239</c:v>
                </c:pt>
                <c:pt idx="119">
                  <c:v>241</c:v>
                </c:pt>
                <c:pt idx="120">
                  <c:v>243</c:v>
                </c:pt>
                <c:pt idx="121">
                  <c:v>245</c:v>
                </c:pt>
                <c:pt idx="122">
                  <c:v>247</c:v>
                </c:pt>
                <c:pt idx="123">
                  <c:v>249</c:v>
                </c:pt>
                <c:pt idx="124">
                  <c:v>251</c:v>
                </c:pt>
                <c:pt idx="125">
                  <c:v>253</c:v>
                </c:pt>
                <c:pt idx="126">
                  <c:v>255</c:v>
                </c:pt>
                <c:pt idx="127">
                  <c:v>257</c:v>
                </c:pt>
                <c:pt idx="128">
                  <c:v>259</c:v>
                </c:pt>
                <c:pt idx="129">
                  <c:v>261</c:v>
                </c:pt>
                <c:pt idx="130">
                  <c:v>263</c:v>
                </c:pt>
                <c:pt idx="131">
                  <c:v>265</c:v>
                </c:pt>
                <c:pt idx="132">
                  <c:v>267</c:v>
                </c:pt>
                <c:pt idx="133">
                  <c:v>269</c:v>
                </c:pt>
                <c:pt idx="134">
                  <c:v>271</c:v>
                </c:pt>
                <c:pt idx="135">
                  <c:v>273</c:v>
                </c:pt>
                <c:pt idx="136">
                  <c:v>275</c:v>
                </c:pt>
                <c:pt idx="137">
                  <c:v>277</c:v>
                </c:pt>
                <c:pt idx="138">
                  <c:v>279</c:v>
                </c:pt>
                <c:pt idx="139">
                  <c:v>281</c:v>
                </c:pt>
                <c:pt idx="140">
                  <c:v>283</c:v>
                </c:pt>
                <c:pt idx="141">
                  <c:v>285</c:v>
                </c:pt>
                <c:pt idx="142">
                  <c:v>287</c:v>
                </c:pt>
                <c:pt idx="143">
                  <c:v>289</c:v>
                </c:pt>
                <c:pt idx="144">
                  <c:v>291</c:v>
                </c:pt>
                <c:pt idx="145">
                  <c:v>293</c:v>
                </c:pt>
                <c:pt idx="146">
                  <c:v>295</c:v>
                </c:pt>
                <c:pt idx="147">
                  <c:v>297</c:v>
                </c:pt>
                <c:pt idx="148">
                  <c:v>299</c:v>
                </c:pt>
                <c:pt idx="149">
                  <c:v>301</c:v>
                </c:pt>
                <c:pt idx="150">
                  <c:v>303</c:v>
                </c:pt>
                <c:pt idx="151">
                  <c:v>305</c:v>
                </c:pt>
                <c:pt idx="152">
                  <c:v>307</c:v>
                </c:pt>
                <c:pt idx="153">
                  <c:v>309</c:v>
                </c:pt>
                <c:pt idx="154">
                  <c:v>311</c:v>
                </c:pt>
                <c:pt idx="155">
                  <c:v>313</c:v>
                </c:pt>
                <c:pt idx="156">
                  <c:v>315</c:v>
                </c:pt>
                <c:pt idx="157">
                  <c:v>317</c:v>
                </c:pt>
                <c:pt idx="158">
                  <c:v>319</c:v>
                </c:pt>
                <c:pt idx="159">
                  <c:v>321</c:v>
                </c:pt>
                <c:pt idx="160">
                  <c:v>323</c:v>
                </c:pt>
                <c:pt idx="161">
                  <c:v>325</c:v>
                </c:pt>
                <c:pt idx="162">
                  <c:v>327</c:v>
                </c:pt>
                <c:pt idx="163">
                  <c:v>329</c:v>
                </c:pt>
                <c:pt idx="164">
                  <c:v>331</c:v>
                </c:pt>
                <c:pt idx="165">
                  <c:v>333</c:v>
                </c:pt>
                <c:pt idx="166">
                  <c:v>335</c:v>
                </c:pt>
                <c:pt idx="167">
                  <c:v>337</c:v>
                </c:pt>
                <c:pt idx="168">
                  <c:v>339</c:v>
                </c:pt>
                <c:pt idx="169">
                  <c:v>341</c:v>
                </c:pt>
                <c:pt idx="170">
                  <c:v>343</c:v>
                </c:pt>
                <c:pt idx="171">
                  <c:v>345</c:v>
                </c:pt>
                <c:pt idx="172">
                  <c:v>347</c:v>
                </c:pt>
                <c:pt idx="173">
                  <c:v>349</c:v>
                </c:pt>
                <c:pt idx="174">
                  <c:v>351</c:v>
                </c:pt>
                <c:pt idx="175">
                  <c:v>353</c:v>
                </c:pt>
                <c:pt idx="176">
                  <c:v>355</c:v>
                </c:pt>
                <c:pt idx="177">
                  <c:v>357</c:v>
                </c:pt>
                <c:pt idx="178">
                  <c:v>359</c:v>
                </c:pt>
                <c:pt idx="179">
                  <c:v>361</c:v>
                </c:pt>
                <c:pt idx="180">
                  <c:v>363</c:v>
                </c:pt>
                <c:pt idx="181">
                  <c:v>365</c:v>
                </c:pt>
                <c:pt idx="182">
                  <c:v>367</c:v>
                </c:pt>
                <c:pt idx="183">
                  <c:v>369</c:v>
                </c:pt>
                <c:pt idx="184">
                  <c:v>371</c:v>
                </c:pt>
                <c:pt idx="185">
                  <c:v>373</c:v>
                </c:pt>
                <c:pt idx="186">
                  <c:v>375</c:v>
                </c:pt>
                <c:pt idx="187">
                  <c:v>377</c:v>
                </c:pt>
                <c:pt idx="188">
                  <c:v>379</c:v>
                </c:pt>
                <c:pt idx="189">
                  <c:v>381</c:v>
                </c:pt>
                <c:pt idx="190">
                  <c:v>383</c:v>
                </c:pt>
                <c:pt idx="191">
                  <c:v>385</c:v>
                </c:pt>
                <c:pt idx="192">
                  <c:v>387</c:v>
                </c:pt>
                <c:pt idx="193">
                  <c:v>389</c:v>
                </c:pt>
                <c:pt idx="194">
                  <c:v>391</c:v>
                </c:pt>
                <c:pt idx="195">
                  <c:v>393</c:v>
                </c:pt>
                <c:pt idx="196">
                  <c:v>395</c:v>
                </c:pt>
                <c:pt idx="197">
                  <c:v>397</c:v>
                </c:pt>
                <c:pt idx="198">
                  <c:v>399</c:v>
                </c:pt>
                <c:pt idx="199">
                  <c:v>401</c:v>
                </c:pt>
                <c:pt idx="200">
                  <c:v>403</c:v>
                </c:pt>
                <c:pt idx="201">
                  <c:v>405</c:v>
                </c:pt>
                <c:pt idx="202">
                  <c:v>407</c:v>
                </c:pt>
                <c:pt idx="203">
                  <c:v>409</c:v>
                </c:pt>
                <c:pt idx="204">
                  <c:v>411</c:v>
                </c:pt>
                <c:pt idx="205">
                  <c:v>413</c:v>
                </c:pt>
                <c:pt idx="206">
                  <c:v>415</c:v>
                </c:pt>
                <c:pt idx="207">
                  <c:v>417</c:v>
                </c:pt>
                <c:pt idx="208">
                  <c:v>419</c:v>
                </c:pt>
                <c:pt idx="209">
                  <c:v>421</c:v>
                </c:pt>
                <c:pt idx="210">
                  <c:v>423</c:v>
                </c:pt>
                <c:pt idx="211">
                  <c:v>425</c:v>
                </c:pt>
                <c:pt idx="212">
                  <c:v>427</c:v>
                </c:pt>
                <c:pt idx="213">
                  <c:v>429</c:v>
                </c:pt>
                <c:pt idx="214">
                  <c:v>431</c:v>
                </c:pt>
                <c:pt idx="215">
                  <c:v>433</c:v>
                </c:pt>
                <c:pt idx="216">
                  <c:v>435</c:v>
                </c:pt>
                <c:pt idx="217">
                  <c:v>437</c:v>
                </c:pt>
                <c:pt idx="218">
                  <c:v>439</c:v>
                </c:pt>
                <c:pt idx="219">
                  <c:v>441</c:v>
                </c:pt>
                <c:pt idx="220">
                  <c:v>443</c:v>
                </c:pt>
                <c:pt idx="221">
                  <c:v>445</c:v>
                </c:pt>
                <c:pt idx="222">
                  <c:v>447</c:v>
                </c:pt>
                <c:pt idx="223">
                  <c:v>449</c:v>
                </c:pt>
                <c:pt idx="224">
                  <c:v>451</c:v>
                </c:pt>
                <c:pt idx="225">
                  <c:v>453</c:v>
                </c:pt>
                <c:pt idx="226">
                  <c:v>455</c:v>
                </c:pt>
                <c:pt idx="227">
                  <c:v>457</c:v>
                </c:pt>
                <c:pt idx="228">
                  <c:v>459</c:v>
                </c:pt>
                <c:pt idx="229">
                  <c:v>461</c:v>
                </c:pt>
                <c:pt idx="230">
                  <c:v>463</c:v>
                </c:pt>
                <c:pt idx="231">
                  <c:v>465</c:v>
                </c:pt>
                <c:pt idx="232">
                  <c:v>467</c:v>
                </c:pt>
                <c:pt idx="233">
                  <c:v>469</c:v>
                </c:pt>
                <c:pt idx="234">
                  <c:v>471</c:v>
                </c:pt>
                <c:pt idx="235">
                  <c:v>473</c:v>
                </c:pt>
                <c:pt idx="236">
                  <c:v>475</c:v>
                </c:pt>
                <c:pt idx="237">
                  <c:v>477</c:v>
                </c:pt>
                <c:pt idx="238">
                  <c:v>479</c:v>
                </c:pt>
                <c:pt idx="239">
                  <c:v>481</c:v>
                </c:pt>
                <c:pt idx="240">
                  <c:v>483</c:v>
                </c:pt>
                <c:pt idx="241">
                  <c:v>485</c:v>
                </c:pt>
                <c:pt idx="242">
                  <c:v>487</c:v>
                </c:pt>
                <c:pt idx="243">
                  <c:v>489</c:v>
                </c:pt>
                <c:pt idx="244">
                  <c:v>491</c:v>
                </c:pt>
                <c:pt idx="245">
                  <c:v>493</c:v>
                </c:pt>
                <c:pt idx="246">
                  <c:v>495</c:v>
                </c:pt>
                <c:pt idx="247">
                  <c:v>497</c:v>
                </c:pt>
                <c:pt idx="248">
                  <c:v>499</c:v>
                </c:pt>
                <c:pt idx="249">
                  <c:v>501</c:v>
                </c:pt>
              </c:numCache>
            </c:numRef>
          </c:xVal>
          <c:yVal>
            <c:numRef>
              <c:f>Sheet2!$E$2:$E$251</c:f>
              <c:numCache>
                <c:formatCode>General</c:formatCode>
                <c:ptCount val="250"/>
                <c:pt idx="0">
                  <c:v>1.25</c:v>
                </c:pt>
                <c:pt idx="1">
                  <c:v>1.5</c:v>
                </c:pt>
                <c:pt idx="2">
                  <c:v>1.625</c:v>
                </c:pt>
                <c:pt idx="3">
                  <c:v>1.7</c:v>
                </c:pt>
                <c:pt idx="4">
                  <c:v>1.75</c:v>
                </c:pt>
                <c:pt idx="5">
                  <c:v>1.7857142857142858</c:v>
                </c:pt>
                <c:pt idx="6">
                  <c:v>1.8125</c:v>
                </c:pt>
                <c:pt idx="7">
                  <c:v>1.8333333333333333</c:v>
                </c:pt>
                <c:pt idx="8">
                  <c:v>1.85</c:v>
                </c:pt>
                <c:pt idx="9">
                  <c:v>1.8636363636363635</c:v>
                </c:pt>
                <c:pt idx="10">
                  <c:v>1.875</c:v>
                </c:pt>
                <c:pt idx="11">
                  <c:v>1.8846153846153846</c:v>
                </c:pt>
                <c:pt idx="12">
                  <c:v>1.8928571428571428</c:v>
                </c:pt>
                <c:pt idx="13">
                  <c:v>1.9</c:v>
                </c:pt>
                <c:pt idx="14">
                  <c:v>1.90625</c:v>
                </c:pt>
                <c:pt idx="15">
                  <c:v>1.911764705882353</c:v>
                </c:pt>
                <c:pt idx="16">
                  <c:v>1.9166666666666667</c:v>
                </c:pt>
                <c:pt idx="17">
                  <c:v>1.9210526315789473</c:v>
                </c:pt>
                <c:pt idx="18">
                  <c:v>1.925</c:v>
                </c:pt>
                <c:pt idx="19">
                  <c:v>1.9285714285714286</c:v>
                </c:pt>
                <c:pt idx="20">
                  <c:v>1.9318181818181819</c:v>
                </c:pt>
                <c:pt idx="21">
                  <c:v>1.9347826086956521</c:v>
                </c:pt>
                <c:pt idx="22">
                  <c:v>1.9375</c:v>
                </c:pt>
                <c:pt idx="23">
                  <c:v>1.94</c:v>
                </c:pt>
                <c:pt idx="24">
                  <c:v>1.9423076923076923</c:v>
                </c:pt>
                <c:pt idx="25">
                  <c:v>1.9444444444444444</c:v>
                </c:pt>
                <c:pt idx="26">
                  <c:v>1.9464285714285714</c:v>
                </c:pt>
                <c:pt idx="27">
                  <c:v>1.9482758620689655</c:v>
                </c:pt>
                <c:pt idx="28">
                  <c:v>1.95</c:v>
                </c:pt>
                <c:pt idx="29">
                  <c:v>1.9516129032258065</c:v>
                </c:pt>
                <c:pt idx="30">
                  <c:v>1.953125</c:v>
                </c:pt>
                <c:pt idx="31">
                  <c:v>1.9545454545454546</c:v>
                </c:pt>
                <c:pt idx="32">
                  <c:v>1.9558823529411764</c:v>
                </c:pt>
                <c:pt idx="33">
                  <c:v>1.9571428571428571</c:v>
                </c:pt>
                <c:pt idx="34">
                  <c:v>1.9583333333333333</c:v>
                </c:pt>
                <c:pt idx="35">
                  <c:v>1.9594594594594594</c:v>
                </c:pt>
                <c:pt idx="36">
                  <c:v>1.9605263157894737</c:v>
                </c:pt>
                <c:pt idx="37">
                  <c:v>1.9615384615384615</c:v>
                </c:pt>
                <c:pt idx="38">
                  <c:v>1.9624999999999999</c:v>
                </c:pt>
                <c:pt idx="39">
                  <c:v>1.9634146341463414</c:v>
                </c:pt>
                <c:pt idx="40">
                  <c:v>1.9642857142857142</c:v>
                </c:pt>
                <c:pt idx="41">
                  <c:v>1.9651162790697674</c:v>
                </c:pt>
                <c:pt idx="42">
                  <c:v>1.9659090909090908</c:v>
                </c:pt>
                <c:pt idx="43">
                  <c:v>1.9666666666666666</c:v>
                </c:pt>
                <c:pt idx="44">
                  <c:v>1.9673913043478262</c:v>
                </c:pt>
                <c:pt idx="45">
                  <c:v>1.9680851063829787</c:v>
                </c:pt>
                <c:pt idx="46">
                  <c:v>1.96875</c:v>
                </c:pt>
                <c:pt idx="47">
                  <c:v>1.9693877551020409</c:v>
                </c:pt>
                <c:pt idx="48">
                  <c:v>1.97</c:v>
                </c:pt>
                <c:pt idx="49">
                  <c:v>1.9705882352941178</c:v>
                </c:pt>
                <c:pt idx="50">
                  <c:v>1.9711538461538463</c:v>
                </c:pt>
                <c:pt idx="51">
                  <c:v>1.9716981132075471</c:v>
                </c:pt>
                <c:pt idx="52">
                  <c:v>1.9722222222222223</c:v>
                </c:pt>
                <c:pt idx="53">
                  <c:v>1.9727272727272727</c:v>
                </c:pt>
                <c:pt idx="54">
                  <c:v>1.9732142857142858</c:v>
                </c:pt>
                <c:pt idx="55">
                  <c:v>1.9736842105263157</c:v>
                </c:pt>
                <c:pt idx="56">
                  <c:v>1.9741379310344827</c:v>
                </c:pt>
                <c:pt idx="57">
                  <c:v>1.9745762711864407</c:v>
                </c:pt>
                <c:pt idx="58">
                  <c:v>1.9750000000000001</c:v>
                </c:pt>
                <c:pt idx="59">
                  <c:v>1.9754098360655739</c:v>
                </c:pt>
                <c:pt idx="60">
                  <c:v>1.9758064516129032</c:v>
                </c:pt>
                <c:pt idx="61">
                  <c:v>1.9761904761904763</c:v>
                </c:pt>
                <c:pt idx="62">
                  <c:v>1.9765625</c:v>
                </c:pt>
                <c:pt idx="63">
                  <c:v>1.976923076923077</c:v>
                </c:pt>
                <c:pt idx="64">
                  <c:v>1.9772727272727273</c:v>
                </c:pt>
                <c:pt idx="65">
                  <c:v>1.9776119402985075</c:v>
                </c:pt>
                <c:pt idx="66">
                  <c:v>1.9779411764705883</c:v>
                </c:pt>
                <c:pt idx="67">
                  <c:v>1.9782608695652173</c:v>
                </c:pt>
                <c:pt idx="68">
                  <c:v>1.9785714285714286</c:v>
                </c:pt>
                <c:pt idx="69">
                  <c:v>1.9788732394366197</c:v>
                </c:pt>
                <c:pt idx="70">
                  <c:v>1.9791666666666667</c:v>
                </c:pt>
                <c:pt idx="71">
                  <c:v>1.9794520547945205</c:v>
                </c:pt>
                <c:pt idx="72">
                  <c:v>1.9797297297297298</c:v>
                </c:pt>
                <c:pt idx="73">
                  <c:v>1.98</c:v>
                </c:pt>
                <c:pt idx="74">
                  <c:v>1.9802631578947369</c:v>
                </c:pt>
                <c:pt idx="75">
                  <c:v>1.9805194805194806</c:v>
                </c:pt>
                <c:pt idx="76">
                  <c:v>1.9807692307692308</c:v>
                </c:pt>
                <c:pt idx="77">
                  <c:v>1.981012658227848</c:v>
                </c:pt>
                <c:pt idx="78">
                  <c:v>1.98125</c:v>
                </c:pt>
                <c:pt idx="79">
                  <c:v>1.9814814814814814</c:v>
                </c:pt>
                <c:pt idx="80">
                  <c:v>1.9817073170731707</c:v>
                </c:pt>
                <c:pt idx="81">
                  <c:v>1.9819277108433735</c:v>
                </c:pt>
                <c:pt idx="82">
                  <c:v>1.9821428571428572</c:v>
                </c:pt>
                <c:pt idx="83">
                  <c:v>1.9823529411764707</c:v>
                </c:pt>
                <c:pt idx="84">
                  <c:v>1.9825581395348837</c:v>
                </c:pt>
                <c:pt idx="85">
                  <c:v>1.9827586206896552</c:v>
                </c:pt>
                <c:pt idx="86">
                  <c:v>1.9829545454545454</c:v>
                </c:pt>
                <c:pt idx="87">
                  <c:v>1.9831460674157304</c:v>
                </c:pt>
                <c:pt idx="88">
                  <c:v>1.9833333333333334</c:v>
                </c:pt>
                <c:pt idx="89">
                  <c:v>1.9835164835164836</c:v>
                </c:pt>
                <c:pt idx="90">
                  <c:v>1.9836956521739131</c:v>
                </c:pt>
                <c:pt idx="91">
                  <c:v>1.9838709677419355</c:v>
                </c:pt>
                <c:pt idx="92">
                  <c:v>1.9840425531914894</c:v>
                </c:pt>
                <c:pt idx="93">
                  <c:v>1.9842105263157894</c:v>
                </c:pt>
                <c:pt idx="94">
                  <c:v>1.984375</c:v>
                </c:pt>
                <c:pt idx="95">
                  <c:v>1.9845360824742269</c:v>
                </c:pt>
                <c:pt idx="96">
                  <c:v>1.9846938775510203</c:v>
                </c:pt>
                <c:pt idx="97">
                  <c:v>1.9848484848484849</c:v>
                </c:pt>
                <c:pt idx="98">
                  <c:v>1.9850000000000001</c:v>
                </c:pt>
                <c:pt idx="99">
                  <c:v>1.9851485148514851</c:v>
                </c:pt>
                <c:pt idx="100">
                  <c:v>1.9852941176470589</c:v>
                </c:pt>
                <c:pt idx="101">
                  <c:v>1.9854368932038835</c:v>
                </c:pt>
                <c:pt idx="102">
                  <c:v>1.9855769230769231</c:v>
                </c:pt>
                <c:pt idx="103">
                  <c:v>1.9857142857142858</c:v>
                </c:pt>
                <c:pt idx="104">
                  <c:v>1.9858490566037736</c:v>
                </c:pt>
                <c:pt idx="105">
                  <c:v>1.985981308411215</c:v>
                </c:pt>
                <c:pt idx="106">
                  <c:v>1.9861111111111112</c:v>
                </c:pt>
                <c:pt idx="107">
                  <c:v>1.9862385321100917</c:v>
                </c:pt>
                <c:pt idx="108">
                  <c:v>1.9863636363636363</c:v>
                </c:pt>
                <c:pt idx="109">
                  <c:v>1.9864864864864864</c:v>
                </c:pt>
                <c:pt idx="110">
                  <c:v>1.9866071428571428</c:v>
                </c:pt>
                <c:pt idx="111">
                  <c:v>1.9867256637168142</c:v>
                </c:pt>
                <c:pt idx="112">
                  <c:v>1.986842105263158</c:v>
                </c:pt>
                <c:pt idx="113">
                  <c:v>1.9869565217391305</c:v>
                </c:pt>
                <c:pt idx="114">
                  <c:v>1.9870689655172413</c:v>
                </c:pt>
                <c:pt idx="115">
                  <c:v>1.9871794871794872</c:v>
                </c:pt>
                <c:pt idx="116">
                  <c:v>1.9872881355932204</c:v>
                </c:pt>
                <c:pt idx="117">
                  <c:v>1.9873949579831933</c:v>
                </c:pt>
                <c:pt idx="118">
                  <c:v>1.9875</c:v>
                </c:pt>
                <c:pt idx="119">
                  <c:v>1.9876033057851239</c:v>
                </c:pt>
                <c:pt idx="120">
                  <c:v>1.9877049180327868</c:v>
                </c:pt>
                <c:pt idx="121">
                  <c:v>1.9878048780487805</c:v>
                </c:pt>
                <c:pt idx="122">
                  <c:v>1.9879032258064515</c:v>
                </c:pt>
                <c:pt idx="123">
                  <c:v>1.988</c:v>
                </c:pt>
                <c:pt idx="124">
                  <c:v>1.9880952380952381</c:v>
                </c:pt>
                <c:pt idx="125">
                  <c:v>1.9881889763779528</c:v>
                </c:pt>
                <c:pt idx="126">
                  <c:v>1.98828125</c:v>
                </c:pt>
                <c:pt idx="127">
                  <c:v>1.9883720930232558</c:v>
                </c:pt>
                <c:pt idx="128">
                  <c:v>1.9884615384615385</c:v>
                </c:pt>
                <c:pt idx="129">
                  <c:v>1.9885496183206106</c:v>
                </c:pt>
                <c:pt idx="130">
                  <c:v>1.9886363636363635</c:v>
                </c:pt>
                <c:pt idx="131">
                  <c:v>1.9887218045112782</c:v>
                </c:pt>
                <c:pt idx="132">
                  <c:v>1.9888059701492538</c:v>
                </c:pt>
                <c:pt idx="133">
                  <c:v>1.9888888888888889</c:v>
                </c:pt>
                <c:pt idx="134">
                  <c:v>1.9889705882352942</c:v>
                </c:pt>
                <c:pt idx="135">
                  <c:v>1.9890510948905109</c:v>
                </c:pt>
                <c:pt idx="136">
                  <c:v>1.9891304347826086</c:v>
                </c:pt>
                <c:pt idx="137">
                  <c:v>1.9892086330935252</c:v>
                </c:pt>
                <c:pt idx="138">
                  <c:v>1.9892857142857143</c:v>
                </c:pt>
                <c:pt idx="139">
                  <c:v>1.9893617021276595</c:v>
                </c:pt>
                <c:pt idx="140">
                  <c:v>1.9894366197183098</c:v>
                </c:pt>
                <c:pt idx="141">
                  <c:v>1.9895104895104896</c:v>
                </c:pt>
                <c:pt idx="142">
                  <c:v>1.9895833333333333</c:v>
                </c:pt>
                <c:pt idx="143">
                  <c:v>1.9896551724137932</c:v>
                </c:pt>
                <c:pt idx="144">
                  <c:v>1.9897260273972603</c:v>
                </c:pt>
                <c:pt idx="145">
                  <c:v>1.989795918367347</c:v>
                </c:pt>
                <c:pt idx="146">
                  <c:v>1.9898648648648649</c:v>
                </c:pt>
                <c:pt idx="147">
                  <c:v>1.9899328859060403</c:v>
                </c:pt>
                <c:pt idx="148">
                  <c:v>1.99</c:v>
                </c:pt>
                <c:pt idx="149">
                  <c:v>1.990066225165563</c:v>
                </c:pt>
                <c:pt idx="150">
                  <c:v>1.9901315789473684</c:v>
                </c:pt>
                <c:pt idx="151">
                  <c:v>1.9901960784313726</c:v>
                </c:pt>
                <c:pt idx="152">
                  <c:v>1.9902597402597402</c:v>
                </c:pt>
                <c:pt idx="153">
                  <c:v>1.9903225806451612</c:v>
                </c:pt>
                <c:pt idx="154">
                  <c:v>1.9903846153846154</c:v>
                </c:pt>
                <c:pt idx="155">
                  <c:v>1.9904458598726114</c:v>
                </c:pt>
                <c:pt idx="156">
                  <c:v>1.990506329113924</c:v>
                </c:pt>
                <c:pt idx="157">
                  <c:v>1.9905660377358489</c:v>
                </c:pt>
                <c:pt idx="158">
                  <c:v>1.9906250000000001</c:v>
                </c:pt>
                <c:pt idx="159">
                  <c:v>1.9906832298136645</c:v>
                </c:pt>
                <c:pt idx="160">
                  <c:v>1.9907407407407407</c:v>
                </c:pt>
                <c:pt idx="161">
                  <c:v>1.99079754601227</c:v>
                </c:pt>
                <c:pt idx="162">
                  <c:v>1.9908536585365855</c:v>
                </c:pt>
                <c:pt idx="163">
                  <c:v>1.990909090909091</c:v>
                </c:pt>
                <c:pt idx="164">
                  <c:v>1.9909638554216869</c:v>
                </c:pt>
                <c:pt idx="165">
                  <c:v>1.9910179640718564</c:v>
                </c:pt>
                <c:pt idx="166">
                  <c:v>1.9910714285714286</c:v>
                </c:pt>
                <c:pt idx="167">
                  <c:v>1.9911242603550297</c:v>
                </c:pt>
                <c:pt idx="168">
                  <c:v>1.9911764705882353</c:v>
                </c:pt>
                <c:pt idx="169">
                  <c:v>1.9912280701754386</c:v>
                </c:pt>
                <c:pt idx="170">
                  <c:v>1.9912790697674418</c:v>
                </c:pt>
                <c:pt idx="171">
                  <c:v>1.9913294797687862</c:v>
                </c:pt>
                <c:pt idx="172">
                  <c:v>1.9913793103448276</c:v>
                </c:pt>
                <c:pt idx="173">
                  <c:v>1.9914285714285713</c:v>
                </c:pt>
                <c:pt idx="174">
                  <c:v>1.9914772727272727</c:v>
                </c:pt>
                <c:pt idx="175">
                  <c:v>1.9915254237288136</c:v>
                </c:pt>
                <c:pt idx="176">
                  <c:v>1.9915730337078652</c:v>
                </c:pt>
                <c:pt idx="177">
                  <c:v>1.9916201117318435</c:v>
                </c:pt>
                <c:pt idx="178">
                  <c:v>1.9916666666666667</c:v>
                </c:pt>
                <c:pt idx="179">
                  <c:v>1.9917127071823204</c:v>
                </c:pt>
                <c:pt idx="180">
                  <c:v>1.9917582417582418</c:v>
                </c:pt>
                <c:pt idx="181">
                  <c:v>1.9918032786885247</c:v>
                </c:pt>
                <c:pt idx="182">
                  <c:v>1.9918478260869565</c:v>
                </c:pt>
                <c:pt idx="183">
                  <c:v>1.991891891891892</c:v>
                </c:pt>
                <c:pt idx="184">
                  <c:v>1.9919354838709677</c:v>
                </c:pt>
                <c:pt idx="185">
                  <c:v>1.9919786096256684</c:v>
                </c:pt>
                <c:pt idx="186">
                  <c:v>1.9920212765957446</c:v>
                </c:pt>
                <c:pt idx="187">
                  <c:v>1.9920634920634921</c:v>
                </c:pt>
                <c:pt idx="188">
                  <c:v>1.9921052631578948</c:v>
                </c:pt>
                <c:pt idx="189">
                  <c:v>1.9921465968586387</c:v>
                </c:pt>
                <c:pt idx="190">
                  <c:v>1.9921875</c:v>
                </c:pt>
                <c:pt idx="191">
                  <c:v>1.9922279792746114</c:v>
                </c:pt>
                <c:pt idx="192">
                  <c:v>1.9922680412371134</c:v>
                </c:pt>
                <c:pt idx="193">
                  <c:v>1.9923076923076923</c:v>
                </c:pt>
                <c:pt idx="194">
                  <c:v>1.9923469387755102</c:v>
                </c:pt>
                <c:pt idx="195">
                  <c:v>1.9923857868020305</c:v>
                </c:pt>
                <c:pt idx="196">
                  <c:v>1.9924242424242424</c:v>
                </c:pt>
                <c:pt idx="197">
                  <c:v>1.9924623115577889</c:v>
                </c:pt>
                <c:pt idx="198">
                  <c:v>1.9924999999999999</c:v>
                </c:pt>
                <c:pt idx="199">
                  <c:v>1.9925373134328359</c:v>
                </c:pt>
                <c:pt idx="200">
                  <c:v>1.9925742574257426</c:v>
                </c:pt>
                <c:pt idx="201">
                  <c:v>1.9926108374384237</c:v>
                </c:pt>
                <c:pt idx="202">
                  <c:v>1.9926470588235294</c:v>
                </c:pt>
                <c:pt idx="203">
                  <c:v>1.9926829268292683</c:v>
                </c:pt>
                <c:pt idx="204">
                  <c:v>1.9927184466019416</c:v>
                </c:pt>
                <c:pt idx="205">
                  <c:v>1.9927536231884058</c:v>
                </c:pt>
                <c:pt idx="206">
                  <c:v>1.9927884615384615</c:v>
                </c:pt>
                <c:pt idx="207">
                  <c:v>1.9928229665071771</c:v>
                </c:pt>
                <c:pt idx="208">
                  <c:v>1.9928571428571429</c:v>
                </c:pt>
                <c:pt idx="209">
                  <c:v>1.9928909952606635</c:v>
                </c:pt>
                <c:pt idx="210">
                  <c:v>1.9929245283018868</c:v>
                </c:pt>
                <c:pt idx="211">
                  <c:v>1.9929577464788732</c:v>
                </c:pt>
                <c:pt idx="212">
                  <c:v>1.9929906542056075</c:v>
                </c:pt>
                <c:pt idx="213">
                  <c:v>1.9930232558139536</c:v>
                </c:pt>
                <c:pt idx="214">
                  <c:v>1.9930555555555556</c:v>
                </c:pt>
                <c:pt idx="215">
                  <c:v>1.9930875576036866</c:v>
                </c:pt>
                <c:pt idx="216">
                  <c:v>1.9931192660550459</c:v>
                </c:pt>
                <c:pt idx="217">
                  <c:v>1.9931506849315068</c:v>
                </c:pt>
                <c:pt idx="218">
                  <c:v>1.9931818181818182</c:v>
                </c:pt>
                <c:pt idx="219">
                  <c:v>1.9932126696832579</c:v>
                </c:pt>
                <c:pt idx="220">
                  <c:v>1.9932432432432432</c:v>
                </c:pt>
                <c:pt idx="221">
                  <c:v>1.993273542600897</c:v>
                </c:pt>
                <c:pt idx="222">
                  <c:v>1.9933035714285714</c:v>
                </c:pt>
                <c:pt idx="223">
                  <c:v>1.9933333333333334</c:v>
                </c:pt>
                <c:pt idx="224">
                  <c:v>1.9933628318584071</c:v>
                </c:pt>
                <c:pt idx="225">
                  <c:v>1.9933920704845816</c:v>
                </c:pt>
                <c:pt idx="226">
                  <c:v>1.993421052631579</c:v>
                </c:pt>
                <c:pt idx="227">
                  <c:v>1.9934497816593886</c:v>
                </c:pt>
                <c:pt idx="228">
                  <c:v>1.9934782608695651</c:v>
                </c:pt>
                <c:pt idx="229">
                  <c:v>1.9935064935064934</c:v>
                </c:pt>
                <c:pt idx="230">
                  <c:v>1.9935344827586208</c:v>
                </c:pt>
                <c:pt idx="231">
                  <c:v>1.9935622317596566</c:v>
                </c:pt>
                <c:pt idx="232">
                  <c:v>1.9935897435897436</c:v>
                </c:pt>
                <c:pt idx="233">
                  <c:v>1.9936170212765958</c:v>
                </c:pt>
                <c:pt idx="234">
                  <c:v>1.9936440677966101</c:v>
                </c:pt>
                <c:pt idx="235">
                  <c:v>1.9936708860759493</c:v>
                </c:pt>
                <c:pt idx="236">
                  <c:v>1.9936974789915967</c:v>
                </c:pt>
                <c:pt idx="237">
                  <c:v>1.993723849372385</c:v>
                </c:pt>
                <c:pt idx="238">
                  <c:v>1.9937499999999999</c:v>
                </c:pt>
                <c:pt idx="239">
                  <c:v>1.9937759336099585</c:v>
                </c:pt>
                <c:pt idx="240">
                  <c:v>1.9938016528925619</c:v>
                </c:pt>
                <c:pt idx="241">
                  <c:v>1.9938271604938271</c:v>
                </c:pt>
                <c:pt idx="242">
                  <c:v>1.9938524590163935</c:v>
                </c:pt>
                <c:pt idx="243">
                  <c:v>1.9938775510204081</c:v>
                </c:pt>
                <c:pt idx="244">
                  <c:v>1.9939024390243902</c:v>
                </c:pt>
                <c:pt idx="245">
                  <c:v>1.9939271255060729</c:v>
                </c:pt>
                <c:pt idx="246">
                  <c:v>1.9939516129032258</c:v>
                </c:pt>
                <c:pt idx="247">
                  <c:v>1.9939759036144578</c:v>
                </c:pt>
                <c:pt idx="248">
                  <c:v>1.994</c:v>
                </c:pt>
                <c:pt idx="249">
                  <c:v>1.9940239043824701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1D-42CF-AD03-B91CEBF7395F}"/>
            </c:ext>
          </c:extLst>
        </c:ser>
        <c:ser>
          <c:idx val="1"/>
          <c:order val="1"/>
          <c:tx>
            <c:strRef>
              <c:f>Sheet2!$F$1</c:f>
              <c:strCache>
                <c:ptCount val="1"/>
                <c:pt idx="0">
                  <c:v>Shared Memory Kernel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Sheet2!$D$2:$D$251</c:f>
              <c:numCache>
                <c:formatCode>General</c:formatCode>
                <c:ptCount val="250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  <c:pt idx="9">
                  <c:v>21</c:v>
                </c:pt>
                <c:pt idx="10">
                  <c:v>23</c:v>
                </c:pt>
                <c:pt idx="11">
                  <c:v>25</c:v>
                </c:pt>
                <c:pt idx="12">
                  <c:v>27</c:v>
                </c:pt>
                <c:pt idx="13">
                  <c:v>29</c:v>
                </c:pt>
                <c:pt idx="14">
                  <c:v>31</c:v>
                </c:pt>
                <c:pt idx="15">
                  <c:v>33</c:v>
                </c:pt>
                <c:pt idx="16">
                  <c:v>35</c:v>
                </c:pt>
                <c:pt idx="17">
                  <c:v>37</c:v>
                </c:pt>
                <c:pt idx="18">
                  <c:v>39</c:v>
                </c:pt>
                <c:pt idx="19">
                  <c:v>41</c:v>
                </c:pt>
                <c:pt idx="20">
                  <c:v>43</c:v>
                </c:pt>
                <c:pt idx="21">
                  <c:v>45</c:v>
                </c:pt>
                <c:pt idx="22">
                  <c:v>47</c:v>
                </c:pt>
                <c:pt idx="23">
                  <c:v>49</c:v>
                </c:pt>
                <c:pt idx="24">
                  <c:v>51</c:v>
                </c:pt>
                <c:pt idx="25">
                  <c:v>53</c:v>
                </c:pt>
                <c:pt idx="26">
                  <c:v>55</c:v>
                </c:pt>
                <c:pt idx="27">
                  <c:v>57</c:v>
                </c:pt>
                <c:pt idx="28">
                  <c:v>59</c:v>
                </c:pt>
                <c:pt idx="29">
                  <c:v>61</c:v>
                </c:pt>
                <c:pt idx="30">
                  <c:v>63</c:v>
                </c:pt>
                <c:pt idx="31">
                  <c:v>65</c:v>
                </c:pt>
                <c:pt idx="32">
                  <c:v>67</c:v>
                </c:pt>
                <c:pt idx="33">
                  <c:v>69</c:v>
                </c:pt>
                <c:pt idx="34">
                  <c:v>71</c:v>
                </c:pt>
                <c:pt idx="35">
                  <c:v>73</c:v>
                </c:pt>
                <c:pt idx="36">
                  <c:v>75</c:v>
                </c:pt>
                <c:pt idx="37">
                  <c:v>77</c:v>
                </c:pt>
                <c:pt idx="38">
                  <c:v>79</c:v>
                </c:pt>
                <c:pt idx="39">
                  <c:v>81</c:v>
                </c:pt>
                <c:pt idx="40">
                  <c:v>83</c:v>
                </c:pt>
                <c:pt idx="41">
                  <c:v>85</c:v>
                </c:pt>
                <c:pt idx="42">
                  <c:v>87</c:v>
                </c:pt>
                <c:pt idx="43">
                  <c:v>89</c:v>
                </c:pt>
                <c:pt idx="44">
                  <c:v>91</c:v>
                </c:pt>
                <c:pt idx="45">
                  <c:v>93</c:v>
                </c:pt>
                <c:pt idx="46">
                  <c:v>95</c:v>
                </c:pt>
                <c:pt idx="47">
                  <c:v>97</c:v>
                </c:pt>
                <c:pt idx="48">
                  <c:v>99</c:v>
                </c:pt>
                <c:pt idx="49">
                  <c:v>101</c:v>
                </c:pt>
                <c:pt idx="50">
                  <c:v>103</c:v>
                </c:pt>
                <c:pt idx="51">
                  <c:v>105</c:v>
                </c:pt>
                <c:pt idx="52">
                  <c:v>107</c:v>
                </c:pt>
                <c:pt idx="53">
                  <c:v>109</c:v>
                </c:pt>
                <c:pt idx="54">
                  <c:v>111</c:v>
                </c:pt>
                <c:pt idx="55">
                  <c:v>113</c:v>
                </c:pt>
                <c:pt idx="56">
                  <c:v>115</c:v>
                </c:pt>
                <c:pt idx="57">
                  <c:v>117</c:v>
                </c:pt>
                <c:pt idx="58">
                  <c:v>119</c:v>
                </c:pt>
                <c:pt idx="59">
                  <c:v>121</c:v>
                </c:pt>
                <c:pt idx="60">
                  <c:v>123</c:v>
                </c:pt>
                <c:pt idx="61">
                  <c:v>125</c:v>
                </c:pt>
                <c:pt idx="62">
                  <c:v>127</c:v>
                </c:pt>
                <c:pt idx="63">
                  <c:v>129</c:v>
                </c:pt>
                <c:pt idx="64">
                  <c:v>131</c:v>
                </c:pt>
                <c:pt idx="65">
                  <c:v>133</c:v>
                </c:pt>
                <c:pt idx="66">
                  <c:v>135</c:v>
                </c:pt>
                <c:pt idx="67">
                  <c:v>137</c:v>
                </c:pt>
                <c:pt idx="68">
                  <c:v>139</c:v>
                </c:pt>
                <c:pt idx="69">
                  <c:v>141</c:v>
                </c:pt>
                <c:pt idx="70">
                  <c:v>143</c:v>
                </c:pt>
                <c:pt idx="71">
                  <c:v>145</c:v>
                </c:pt>
                <c:pt idx="72">
                  <c:v>147</c:v>
                </c:pt>
                <c:pt idx="73">
                  <c:v>149</c:v>
                </c:pt>
                <c:pt idx="74">
                  <c:v>151</c:v>
                </c:pt>
                <c:pt idx="75">
                  <c:v>153</c:v>
                </c:pt>
                <c:pt idx="76">
                  <c:v>155</c:v>
                </c:pt>
                <c:pt idx="77">
                  <c:v>157</c:v>
                </c:pt>
                <c:pt idx="78">
                  <c:v>159</c:v>
                </c:pt>
                <c:pt idx="79">
                  <c:v>161</c:v>
                </c:pt>
                <c:pt idx="80">
                  <c:v>163</c:v>
                </c:pt>
                <c:pt idx="81">
                  <c:v>165</c:v>
                </c:pt>
                <c:pt idx="82">
                  <c:v>167</c:v>
                </c:pt>
                <c:pt idx="83">
                  <c:v>169</c:v>
                </c:pt>
                <c:pt idx="84">
                  <c:v>171</c:v>
                </c:pt>
                <c:pt idx="85">
                  <c:v>173</c:v>
                </c:pt>
                <c:pt idx="86">
                  <c:v>175</c:v>
                </c:pt>
                <c:pt idx="87">
                  <c:v>177</c:v>
                </c:pt>
                <c:pt idx="88">
                  <c:v>179</c:v>
                </c:pt>
                <c:pt idx="89">
                  <c:v>181</c:v>
                </c:pt>
                <c:pt idx="90">
                  <c:v>183</c:v>
                </c:pt>
                <c:pt idx="91">
                  <c:v>185</c:v>
                </c:pt>
                <c:pt idx="92">
                  <c:v>187</c:v>
                </c:pt>
                <c:pt idx="93">
                  <c:v>189</c:v>
                </c:pt>
                <c:pt idx="94">
                  <c:v>191</c:v>
                </c:pt>
                <c:pt idx="95">
                  <c:v>193</c:v>
                </c:pt>
                <c:pt idx="96">
                  <c:v>195</c:v>
                </c:pt>
                <c:pt idx="97">
                  <c:v>197</c:v>
                </c:pt>
                <c:pt idx="98">
                  <c:v>199</c:v>
                </c:pt>
                <c:pt idx="99">
                  <c:v>201</c:v>
                </c:pt>
                <c:pt idx="100">
                  <c:v>203</c:v>
                </c:pt>
                <c:pt idx="101">
                  <c:v>205</c:v>
                </c:pt>
                <c:pt idx="102">
                  <c:v>207</c:v>
                </c:pt>
                <c:pt idx="103">
                  <c:v>209</c:v>
                </c:pt>
                <c:pt idx="104">
                  <c:v>211</c:v>
                </c:pt>
                <c:pt idx="105">
                  <c:v>213</c:v>
                </c:pt>
                <c:pt idx="106">
                  <c:v>215</c:v>
                </c:pt>
                <c:pt idx="107">
                  <c:v>217</c:v>
                </c:pt>
                <c:pt idx="108">
                  <c:v>219</c:v>
                </c:pt>
                <c:pt idx="109">
                  <c:v>221</c:v>
                </c:pt>
                <c:pt idx="110">
                  <c:v>223</c:v>
                </c:pt>
                <c:pt idx="111">
                  <c:v>225</c:v>
                </c:pt>
                <c:pt idx="112">
                  <c:v>227</c:v>
                </c:pt>
                <c:pt idx="113">
                  <c:v>229</c:v>
                </c:pt>
                <c:pt idx="114">
                  <c:v>231</c:v>
                </c:pt>
                <c:pt idx="115">
                  <c:v>233</c:v>
                </c:pt>
                <c:pt idx="116">
                  <c:v>235</c:v>
                </c:pt>
                <c:pt idx="117">
                  <c:v>237</c:v>
                </c:pt>
                <c:pt idx="118">
                  <c:v>239</c:v>
                </c:pt>
                <c:pt idx="119">
                  <c:v>241</c:v>
                </c:pt>
                <c:pt idx="120">
                  <c:v>243</c:v>
                </c:pt>
                <c:pt idx="121">
                  <c:v>245</c:v>
                </c:pt>
                <c:pt idx="122">
                  <c:v>247</c:v>
                </c:pt>
                <c:pt idx="123">
                  <c:v>249</c:v>
                </c:pt>
                <c:pt idx="124">
                  <c:v>251</c:v>
                </c:pt>
                <c:pt idx="125">
                  <c:v>253</c:v>
                </c:pt>
                <c:pt idx="126">
                  <c:v>255</c:v>
                </c:pt>
                <c:pt idx="127">
                  <c:v>257</c:v>
                </c:pt>
                <c:pt idx="128">
                  <c:v>259</c:v>
                </c:pt>
                <c:pt idx="129">
                  <c:v>261</c:v>
                </c:pt>
                <c:pt idx="130">
                  <c:v>263</c:v>
                </c:pt>
                <c:pt idx="131">
                  <c:v>265</c:v>
                </c:pt>
                <c:pt idx="132">
                  <c:v>267</c:v>
                </c:pt>
                <c:pt idx="133">
                  <c:v>269</c:v>
                </c:pt>
                <c:pt idx="134">
                  <c:v>271</c:v>
                </c:pt>
                <c:pt idx="135">
                  <c:v>273</c:v>
                </c:pt>
                <c:pt idx="136">
                  <c:v>275</c:v>
                </c:pt>
                <c:pt idx="137">
                  <c:v>277</c:v>
                </c:pt>
                <c:pt idx="138">
                  <c:v>279</c:v>
                </c:pt>
                <c:pt idx="139">
                  <c:v>281</c:v>
                </c:pt>
                <c:pt idx="140">
                  <c:v>283</c:v>
                </c:pt>
                <c:pt idx="141">
                  <c:v>285</c:v>
                </c:pt>
                <c:pt idx="142">
                  <c:v>287</c:v>
                </c:pt>
                <c:pt idx="143">
                  <c:v>289</c:v>
                </c:pt>
                <c:pt idx="144">
                  <c:v>291</c:v>
                </c:pt>
                <c:pt idx="145">
                  <c:v>293</c:v>
                </c:pt>
                <c:pt idx="146">
                  <c:v>295</c:v>
                </c:pt>
                <c:pt idx="147">
                  <c:v>297</c:v>
                </c:pt>
                <c:pt idx="148">
                  <c:v>299</c:v>
                </c:pt>
                <c:pt idx="149">
                  <c:v>301</c:v>
                </c:pt>
                <c:pt idx="150">
                  <c:v>303</c:v>
                </c:pt>
                <c:pt idx="151">
                  <c:v>305</c:v>
                </c:pt>
                <c:pt idx="152">
                  <c:v>307</c:v>
                </c:pt>
                <c:pt idx="153">
                  <c:v>309</c:v>
                </c:pt>
                <c:pt idx="154">
                  <c:v>311</c:v>
                </c:pt>
                <c:pt idx="155">
                  <c:v>313</c:v>
                </c:pt>
                <c:pt idx="156">
                  <c:v>315</c:v>
                </c:pt>
                <c:pt idx="157">
                  <c:v>317</c:v>
                </c:pt>
                <c:pt idx="158">
                  <c:v>319</c:v>
                </c:pt>
                <c:pt idx="159">
                  <c:v>321</c:v>
                </c:pt>
                <c:pt idx="160">
                  <c:v>323</c:v>
                </c:pt>
                <c:pt idx="161">
                  <c:v>325</c:v>
                </c:pt>
                <c:pt idx="162">
                  <c:v>327</c:v>
                </c:pt>
                <c:pt idx="163">
                  <c:v>329</c:v>
                </c:pt>
                <c:pt idx="164">
                  <c:v>331</c:v>
                </c:pt>
                <c:pt idx="165">
                  <c:v>333</c:v>
                </c:pt>
                <c:pt idx="166">
                  <c:v>335</c:v>
                </c:pt>
                <c:pt idx="167">
                  <c:v>337</c:v>
                </c:pt>
                <c:pt idx="168">
                  <c:v>339</c:v>
                </c:pt>
                <c:pt idx="169">
                  <c:v>341</c:v>
                </c:pt>
                <c:pt idx="170">
                  <c:v>343</c:v>
                </c:pt>
                <c:pt idx="171">
                  <c:v>345</c:v>
                </c:pt>
                <c:pt idx="172">
                  <c:v>347</c:v>
                </c:pt>
                <c:pt idx="173">
                  <c:v>349</c:v>
                </c:pt>
                <c:pt idx="174">
                  <c:v>351</c:v>
                </c:pt>
                <c:pt idx="175">
                  <c:v>353</c:v>
                </c:pt>
                <c:pt idx="176">
                  <c:v>355</c:v>
                </c:pt>
                <c:pt idx="177">
                  <c:v>357</c:v>
                </c:pt>
                <c:pt idx="178">
                  <c:v>359</c:v>
                </c:pt>
                <c:pt idx="179">
                  <c:v>361</c:v>
                </c:pt>
                <c:pt idx="180">
                  <c:v>363</c:v>
                </c:pt>
                <c:pt idx="181">
                  <c:v>365</c:v>
                </c:pt>
                <c:pt idx="182">
                  <c:v>367</c:v>
                </c:pt>
                <c:pt idx="183">
                  <c:v>369</c:v>
                </c:pt>
                <c:pt idx="184">
                  <c:v>371</c:v>
                </c:pt>
                <c:pt idx="185">
                  <c:v>373</c:v>
                </c:pt>
                <c:pt idx="186">
                  <c:v>375</c:v>
                </c:pt>
                <c:pt idx="187">
                  <c:v>377</c:v>
                </c:pt>
                <c:pt idx="188">
                  <c:v>379</c:v>
                </c:pt>
                <c:pt idx="189">
                  <c:v>381</c:v>
                </c:pt>
                <c:pt idx="190">
                  <c:v>383</c:v>
                </c:pt>
                <c:pt idx="191">
                  <c:v>385</c:v>
                </c:pt>
                <c:pt idx="192">
                  <c:v>387</c:v>
                </c:pt>
                <c:pt idx="193">
                  <c:v>389</c:v>
                </c:pt>
                <c:pt idx="194">
                  <c:v>391</c:v>
                </c:pt>
                <c:pt idx="195">
                  <c:v>393</c:v>
                </c:pt>
                <c:pt idx="196">
                  <c:v>395</c:v>
                </c:pt>
                <c:pt idx="197">
                  <c:v>397</c:v>
                </c:pt>
                <c:pt idx="198">
                  <c:v>399</c:v>
                </c:pt>
                <c:pt idx="199">
                  <c:v>401</c:v>
                </c:pt>
                <c:pt idx="200">
                  <c:v>403</c:v>
                </c:pt>
                <c:pt idx="201">
                  <c:v>405</c:v>
                </c:pt>
                <c:pt idx="202">
                  <c:v>407</c:v>
                </c:pt>
                <c:pt idx="203">
                  <c:v>409</c:v>
                </c:pt>
                <c:pt idx="204">
                  <c:v>411</c:v>
                </c:pt>
                <c:pt idx="205">
                  <c:v>413</c:v>
                </c:pt>
                <c:pt idx="206">
                  <c:v>415</c:v>
                </c:pt>
                <c:pt idx="207">
                  <c:v>417</c:v>
                </c:pt>
                <c:pt idx="208">
                  <c:v>419</c:v>
                </c:pt>
                <c:pt idx="209">
                  <c:v>421</c:v>
                </c:pt>
                <c:pt idx="210">
                  <c:v>423</c:v>
                </c:pt>
                <c:pt idx="211">
                  <c:v>425</c:v>
                </c:pt>
                <c:pt idx="212">
                  <c:v>427</c:v>
                </c:pt>
                <c:pt idx="213">
                  <c:v>429</c:v>
                </c:pt>
                <c:pt idx="214">
                  <c:v>431</c:v>
                </c:pt>
                <c:pt idx="215">
                  <c:v>433</c:v>
                </c:pt>
                <c:pt idx="216">
                  <c:v>435</c:v>
                </c:pt>
                <c:pt idx="217">
                  <c:v>437</c:v>
                </c:pt>
                <c:pt idx="218">
                  <c:v>439</c:v>
                </c:pt>
                <c:pt idx="219">
                  <c:v>441</c:v>
                </c:pt>
                <c:pt idx="220">
                  <c:v>443</c:v>
                </c:pt>
                <c:pt idx="221">
                  <c:v>445</c:v>
                </c:pt>
                <c:pt idx="222">
                  <c:v>447</c:v>
                </c:pt>
                <c:pt idx="223">
                  <c:v>449</c:v>
                </c:pt>
                <c:pt idx="224">
                  <c:v>451</c:v>
                </c:pt>
                <c:pt idx="225">
                  <c:v>453</c:v>
                </c:pt>
                <c:pt idx="226">
                  <c:v>455</c:v>
                </c:pt>
                <c:pt idx="227">
                  <c:v>457</c:v>
                </c:pt>
                <c:pt idx="228">
                  <c:v>459</c:v>
                </c:pt>
                <c:pt idx="229">
                  <c:v>461</c:v>
                </c:pt>
                <c:pt idx="230">
                  <c:v>463</c:v>
                </c:pt>
                <c:pt idx="231">
                  <c:v>465</c:v>
                </c:pt>
                <c:pt idx="232">
                  <c:v>467</c:v>
                </c:pt>
                <c:pt idx="233">
                  <c:v>469</c:v>
                </c:pt>
                <c:pt idx="234">
                  <c:v>471</c:v>
                </c:pt>
                <c:pt idx="235">
                  <c:v>473</c:v>
                </c:pt>
                <c:pt idx="236">
                  <c:v>475</c:v>
                </c:pt>
                <c:pt idx="237">
                  <c:v>477</c:v>
                </c:pt>
                <c:pt idx="238">
                  <c:v>479</c:v>
                </c:pt>
                <c:pt idx="239">
                  <c:v>481</c:v>
                </c:pt>
                <c:pt idx="240">
                  <c:v>483</c:v>
                </c:pt>
                <c:pt idx="241">
                  <c:v>485</c:v>
                </c:pt>
                <c:pt idx="242">
                  <c:v>487</c:v>
                </c:pt>
                <c:pt idx="243">
                  <c:v>489</c:v>
                </c:pt>
                <c:pt idx="244">
                  <c:v>491</c:v>
                </c:pt>
                <c:pt idx="245">
                  <c:v>493</c:v>
                </c:pt>
                <c:pt idx="246">
                  <c:v>495</c:v>
                </c:pt>
                <c:pt idx="247">
                  <c:v>497</c:v>
                </c:pt>
                <c:pt idx="248">
                  <c:v>499</c:v>
                </c:pt>
                <c:pt idx="249">
                  <c:v>501</c:v>
                </c:pt>
              </c:numCache>
            </c:numRef>
          </c:xVal>
          <c:yVal>
            <c:numRef>
              <c:f>Sheet2!$F$2:$F$251</c:f>
              <c:numCache>
                <c:formatCode>General</c:formatCode>
                <c:ptCount val="250"/>
                <c:pt idx="0">
                  <c:v>4.5</c:v>
                </c:pt>
                <c:pt idx="1">
                  <c:v>7.59375</c:v>
                </c:pt>
                <c:pt idx="2">
                  <c:v>10.323529411764707</c:v>
                </c:pt>
                <c:pt idx="3">
                  <c:v>12.75</c:v>
                </c:pt>
                <c:pt idx="4">
                  <c:v>14.921052631578947</c:v>
                </c:pt>
                <c:pt idx="5">
                  <c:v>16.875</c:v>
                </c:pt>
                <c:pt idx="6">
                  <c:v>18.642857142857142</c:v>
                </c:pt>
                <c:pt idx="7">
                  <c:v>20.25</c:v>
                </c:pt>
                <c:pt idx="8">
                  <c:v>21.717391304347824</c:v>
                </c:pt>
                <c:pt idx="9">
                  <c:v>23.0625</c:v>
                </c:pt>
                <c:pt idx="10">
                  <c:v>24.3</c:v>
                </c:pt>
                <c:pt idx="11">
                  <c:v>25.442307692307693</c:v>
                </c:pt>
                <c:pt idx="12">
                  <c:v>26.5</c:v>
                </c:pt>
                <c:pt idx="13">
                  <c:v>27.482142857142858</c:v>
                </c:pt>
                <c:pt idx="14">
                  <c:v>28.396551724137932</c:v>
                </c:pt>
                <c:pt idx="15">
                  <c:v>29.25</c:v>
                </c:pt>
                <c:pt idx="16">
                  <c:v>30.048387096774192</c:v>
                </c:pt>
                <c:pt idx="17">
                  <c:v>30.796875</c:v>
                </c:pt>
                <c:pt idx="18">
                  <c:v>31.5</c:v>
                </c:pt>
                <c:pt idx="19">
                  <c:v>32.161764705882355</c:v>
                </c:pt>
                <c:pt idx="20">
                  <c:v>32.785714285714285</c:v>
                </c:pt>
                <c:pt idx="21">
                  <c:v>33.375</c:v>
                </c:pt>
                <c:pt idx="22">
                  <c:v>33.932432432432435</c:v>
                </c:pt>
                <c:pt idx="23">
                  <c:v>34.460526315789473</c:v>
                </c:pt>
                <c:pt idx="24">
                  <c:v>34.96153846153846</c:v>
                </c:pt>
                <c:pt idx="25">
                  <c:v>35.4375</c:v>
                </c:pt>
                <c:pt idx="26">
                  <c:v>35.890243902439025</c:v>
                </c:pt>
                <c:pt idx="27">
                  <c:v>36.321428571428569</c:v>
                </c:pt>
                <c:pt idx="28">
                  <c:v>36.732558139534881</c:v>
                </c:pt>
                <c:pt idx="29">
                  <c:v>37.125</c:v>
                </c:pt>
                <c:pt idx="30">
                  <c:v>37.5</c:v>
                </c:pt>
                <c:pt idx="31">
                  <c:v>37.858695652173914</c:v>
                </c:pt>
                <c:pt idx="32">
                  <c:v>38.202127659574465</c:v>
                </c:pt>
                <c:pt idx="33">
                  <c:v>38.53125</c:v>
                </c:pt>
                <c:pt idx="34">
                  <c:v>38.846938775510203</c:v>
                </c:pt>
                <c:pt idx="35">
                  <c:v>39.15</c:v>
                </c:pt>
                <c:pt idx="36">
                  <c:v>39.441176470588232</c:v>
                </c:pt>
                <c:pt idx="37">
                  <c:v>39.721153846153847</c:v>
                </c:pt>
                <c:pt idx="38">
                  <c:v>39.990566037735846</c:v>
                </c:pt>
                <c:pt idx="39">
                  <c:v>40.25</c:v>
                </c:pt>
                <c:pt idx="40">
                  <c:v>40.5</c:v>
                </c:pt>
                <c:pt idx="41">
                  <c:v>40.741071428571431</c:v>
                </c:pt>
                <c:pt idx="42">
                  <c:v>40.973684210526315</c:v>
                </c:pt>
                <c:pt idx="43">
                  <c:v>41.198275862068968</c:v>
                </c:pt>
                <c:pt idx="44">
                  <c:v>41.415254237288138</c:v>
                </c:pt>
                <c:pt idx="45">
                  <c:v>41.625</c:v>
                </c:pt>
                <c:pt idx="46">
                  <c:v>41.827868852459019</c:v>
                </c:pt>
                <c:pt idx="47">
                  <c:v>42.024193548387096</c:v>
                </c:pt>
                <c:pt idx="48">
                  <c:v>42.214285714285715</c:v>
                </c:pt>
                <c:pt idx="49">
                  <c:v>42.3984375</c:v>
                </c:pt>
                <c:pt idx="50">
                  <c:v>42.57692307692308</c:v>
                </c:pt>
                <c:pt idx="51">
                  <c:v>42.75</c:v>
                </c:pt>
                <c:pt idx="52">
                  <c:v>42.917910447761194</c:v>
                </c:pt>
                <c:pt idx="53">
                  <c:v>43.080882352941174</c:v>
                </c:pt>
                <c:pt idx="54">
                  <c:v>43.239130434782609</c:v>
                </c:pt>
                <c:pt idx="55">
                  <c:v>43.392857142857146</c:v>
                </c:pt>
                <c:pt idx="56">
                  <c:v>43.54225352112676</c:v>
                </c:pt>
                <c:pt idx="57">
                  <c:v>43.6875</c:v>
                </c:pt>
                <c:pt idx="58">
                  <c:v>43.828767123287669</c:v>
                </c:pt>
                <c:pt idx="59">
                  <c:v>43.966216216216218</c:v>
                </c:pt>
                <c:pt idx="60">
                  <c:v>44.1</c:v>
                </c:pt>
                <c:pt idx="61">
                  <c:v>44.23026315789474</c:v>
                </c:pt>
                <c:pt idx="62">
                  <c:v>44.357142857142854</c:v>
                </c:pt>
                <c:pt idx="63">
                  <c:v>44.480769230769234</c:v>
                </c:pt>
                <c:pt idx="64">
                  <c:v>44.601265822784811</c:v>
                </c:pt>
                <c:pt idx="65">
                  <c:v>44.71875</c:v>
                </c:pt>
                <c:pt idx="66">
                  <c:v>44.833333333333336</c:v>
                </c:pt>
                <c:pt idx="67">
                  <c:v>44.945121951219512</c:v>
                </c:pt>
                <c:pt idx="68">
                  <c:v>45.054216867469883</c:v>
                </c:pt>
                <c:pt idx="69">
                  <c:v>45.160714285714285</c:v>
                </c:pt>
                <c:pt idx="70">
                  <c:v>45.264705882352942</c:v>
                </c:pt>
                <c:pt idx="71">
                  <c:v>45.366279069767444</c:v>
                </c:pt>
                <c:pt idx="72">
                  <c:v>45.46551724137931</c:v>
                </c:pt>
                <c:pt idx="73">
                  <c:v>45.5625</c:v>
                </c:pt>
                <c:pt idx="74">
                  <c:v>45.657303370786515</c:v>
                </c:pt>
                <c:pt idx="75">
                  <c:v>45.75</c:v>
                </c:pt>
                <c:pt idx="76">
                  <c:v>45.840659340659343</c:v>
                </c:pt>
                <c:pt idx="77">
                  <c:v>45.929347826086953</c:v>
                </c:pt>
                <c:pt idx="78">
                  <c:v>46.016129032258064</c:v>
                </c:pt>
                <c:pt idx="79">
                  <c:v>46.101063829787236</c:v>
                </c:pt>
                <c:pt idx="80">
                  <c:v>46.184210526315788</c:v>
                </c:pt>
                <c:pt idx="81">
                  <c:v>46.265625</c:v>
                </c:pt>
                <c:pt idx="82">
                  <c:v>46.345360824742265</c:v>
                </c:pt>
                <c:pt idx="83">
                  <c:v>46.423469387755105</c:v>
                </c:pt>
                <c:pt idx="84">
                  <c:v>46.5</c:v>
                </c:pt>
                <c:pt idx="85">
                  <c:v>46.575000000000003</c:v>
                </c:pt>
                <c:pt idx="86">
                  <c:v>46.648514851485146</c:v>
                </c:pt>
                <c:pt idx="87">
                  <c:v>46.720588235294116</c:v>
                </c:pt>
                <c:pt idx="88">
                  <c:v>46.791262135922331</c:v>
                </c:pt>
                <c:pt idx="89">
                  <c:v>46.86057692307692</c:v>
                </c:pt>
                <c:pt idx="90">
                  <c:v>46.928571428571431</c:v>
                </c:pt>
                <c:pt idx="91">
                  <c:v>46.995283018867923</c:v>
                </c:pt>
                <c:pt idx="92">
                  <c:v>47.060747663551403</c:v>
                </c:pt>
                <c:pt idx="93">
                  <c:v>47.125</c:v>
                </c:pt>
                <c:pt idx="94">
                  <c:v>47.188073394495412</c:v>
                </c:pt>
                <c:pt idx="95">
                  <c:v>47.25</c:v>
                </c:pt>
                <c:pt idx="96">
                  <c:v>47.310810810810814</c:v>
                </c:pt>
                <c:pt idx="97">
                  <c:v>47.370535714285715</c:v>
                </c:pt>
                <c:pt idx="98">
                  <c:v>47.429203539823007</c:v>
                </c:pt>
                <c:pt idx="99">
                  <c:v>47.486842105263158</c:v>
                </c:pt>
                <c:pt idx="100">
                  <c:v>47.543478260869563</c:v>
                </c:pt>
                <c:pt idx="101">
                  <c:v>47.599137931034484</c:v>
                </c:pt>
                <c:pt idx="102">
                  <c:v>47.653846153846153</c:v>
                </c:pt>
                <c:pt idx="103">
                  <c:v>47.707627118644069</c:v>
                </c:pt>
                <c:pt idx="104">
                  <c:v>47.760504201680675</c:v>
                </c:pt>
                <c:pt idx="105">
                  <c:v>47.8125</c:v>
                </c:pt>
                <c:pt idx="106">
                  <c:v>47.863636363636367</c:v>
                </c:pt>
                <c:pt idx="107">
                  <c:v>47.91393442622951</c:v>
                </c:pt>
                <c:pt idx="108">
                  <c:v>47.963414634146339</c:v>
                </c:pt>
                <c:pt idx="109">
                  <c:v>48.012096774193552</c:v>
                </c:pt>
                <c:pt idx="110">
                  <c:v>48.06</c:v>
                </c:pt>
                <c:pt idx="111">
                  <c:v>48.107142857142854</c:v>
                </c:pt>
                <c:pt idx="112">
                  <c:v>48.153543307086615</c:v>
                </c:pt>
                <c:pt idx="113">
                  <c:v>48.19921875</c:v>
                </c:pt>
                <c:pt idx="114">
                  <c:v>48.244186046511629</c:v>
                </c:pt>
                <c:pt idx="115">
                  <c:v>48.28846153846154</c:v>
                </c:pt>
                <c:pt idx="116">
                  <c:v>48.332061068702288</c:v>
                </c:pt>
                <c:pt idx="117">
                  <c:v>48.375</c:v>
                </c:pt>
                <c:pt idx="118">
                  <c:v>48.417293233082709</c:v>
                </c:pt>
                <c:pt idx="119">
                  <c:v>48.458955223880594</c:v>
                </c:pt>
                <c:pt idx="120">
                  <c:v>48.5</c:v>
                </c:pt>
                <c:pt idx="121">
                  <c:v>48.540441176470587</c:v>
                </c:pt>
                <c:pt idx="122">
                  <c:v>48.580291970802918</c:v>
                </c:pt>
                <c:pt idx="123">
                  <c:v>48.619565217391305</c:v>
                </c:pt>
                <c:pt idx="124">
                  <c:v>48.658273381294961</c:v>
                </c:pt>
                <c:pt idx="125">
                  <c:v>48.696428571428569</c:v>
                </c:pt>
                <c:pt idx="126">
                  <c:v>48.734042553191486</c:v>
                </c:pt>
                <c:pt idx="127">
                  <c:v>48.771126760563384</c:v>
                </c:pt>
                <c:pt idx="128">
                  <c:v>48.807692307692307</c:v>
                </c:pt>
                <c:pt idx="129">
                  <c:v>48.84375</c:v>
                </c:pt>
                <c:pt idx="130">
                  <c:v>48.879310344827587</c:v>
                </c:pt>
                <c:pt idx="131">
                  <c:v>48.914383561643838</c:v>
                </c:pt>
                <c:pt idx="132">
                  <c:v>48.948979591836732</c:v>
                </c:pt>
                <c:pt idx="133">
                  <c:v>48.983108108108105</c:v>
                </c:pt>
                <c:pt idx="134">
                  <c:v>49.016778523489933</c:v>
                </c:pt>
                <c:pt idx="135">
                  <c:v>49.05</c:v>
                </c:pt>
                <c:pt idx="136">
                  <c:v>49.08278145695364</c:v>
                </c:pt>
                <c:pt idx="137">
                  <c:v>49.11513157894737</c:v>
                </c:pt>
                <c:pt idx="138">
                  <c:v>49.147058823529413</c:v>
                </c:pt>
                <c:pt idx="139">
                  <c:v>49.178571428571431</c:v>
                </c:pt>
                <c:pt idx="140">
                  <c:v>49.20967741935484</c:v>
                </c:pt>
                <c:pt idx="141">
                  <c:v>49.240384615384613</c:v>
                </c:pt>
                <c:pt idx="142">
                  <c:v>49.270700636942678</c:v>
                </c:pt>
                <c:pt idx="143">
                  <c:v>49.300632911392405</c:v>
                </c:pt>
                <c:pt idx="144">
                  <c:v>49.330188679245282</c:v>
                </c:pt>
                <c:pt idx="145">
                  <c:v>49.359375</c:v>
                </c:pt>
                <c:pt idx="146">
                  <c:v>49.388198757763973</c:v>
                </c:pt>
                <c:pt idx="147">
                  <c:v>49.416666666666664</c:v>
                </c:pt>
                <c:pt idx="148">
                  <c:v>49.444785276073617</c:v>
                </c:pt>
                <c:pt idx="149">
                  <c:v>49.472560975609753</c:v>
                </c:pt>
                <c:pt idx="150">
                  <c:v>49.5</c:v>
                </c:pt>
                <c:pt idx="151">
                  <c:v>49.527108433734938</c:v>
                </c:pt>
                <c:pt idx="152">
                  <c:v>49.553892215568865</c:v>
                </c:pt>
                <c:pt idx="153">
                  <c:v>49.580357142857146</c:v>
                </c:pt>
                <c:pt idx="154">
                  <c:v>49.606508875739642</c:v>
                </c:pt>
                <c:pt idx="155">
                  <c:v>49.632352941176471</c:v>
                </c:pt>
                <c:pt idx="156">
                  <c:v>49.657894736842103</c:v>
                </c:pt>
                <c:pt idx="157">
                  <c:v>49.683139534883722</c:v>
                </c:pt>
                <c:pt idx="158">
                  <c:v>49.70809248554913</c:v>
                </c:pt>
                <c:pt idx="159">
                  <c:v>49.732758620689658</c:v>
                </c:pt>
                <c:pt idx="160">
                  <c:v>49.75714285714286</c:v>
                </c:pt>
                <c:pt idx="161">
                  <c:v>49.78125</c:v>
                </c:pt>
                <c:pt idx="162">
                  <c:v>49.805084745762713</c:v>
                </c:pt>
                <c:pt idx="163">
                  <c:v>49.828651685393261</c:v>
                </c:pt>
                <c:pt idx="164">
                  <c:v>49.851955307262571</c:v>
                </c:pt>
                <c:pt idx="165">
                  <c:v>49.875</c:v>
                </c:pt>
                <c:pt idx="166">
                  <c:v>49.89779005524862</c:v>
                </c:pt>
                <c:pt idx="167">
                  <c:v>49.920329670329672</c:v>
                </c:pt>
                <c:pt idx="168">
                  <c:v>49.942622950819676</c:v>
                </c:pt>
                <c:pt idx="169">
                  <c:v>49.964673913043477</c:v>
                </c:pt>
                <c:pt idx="170">
                  <c:v>49.986486486486484</c:v>
                </c:pt>
                <c:pt idx="171">
                  <c:v>50.008064516129032</c:v>
                </c:pt>
                <c:pt idx="172">
                  <c:v>50.029411764705884</c:v>
                </c:pt>
                <c:pt idx="173">
                  <c:v>50.050531914893618</c:v>
                </c:pt>
                <c:pt idx="174">
                  <c:v>50.071428571428569</c:v>
                </c:pt>
                <c:pt idx="175">
                  <c:v>50.092105263157897</c:v>
                </c:pt>
                <c:pt idx="176">
                  <c:v>50.112565445026178</c:v>
                </c:pt>
                <c:pt idx="177">
                  <c:v>50.1328125</c:v>
                </c:pt>
                <c:pt idx="178">
                  <c:v>50.152849740932645</c:v>
                </c:pt>
                <c:pt idx="179">
                  <c:v>50.172680412371136</c:v>
                </c:pt>
                <c:pt idx="180">
                  <c:v>50.192307692307693</c:v>
                </c:pt>
                <c:pt idx="181">
                  <c:v>50.211734693877553</c:v>
                </c:pt>
                <c:pt idx="182">
                  <c:v>50.230964467005073</c:v>
                </c:pt>
                <c:pt idx="183">
                  <c:v>50.25</c:v>
                </c:pt>
                <c:pt idx="184">
                  <c:v>50.268844221105525</c:v>
                </c:pt>
                <c:pt idx="185">
                  <c:v>50.287500000000001</c:v>
                </c:pt>
                <c:pt idx="186">
                  <c:v>50.305970149253731</c:v>
                </c:pt>
                <c:pt idx="187">
                  <c:v>50.324257425742573</c:v>
                </c:pt>
                <c:pt idx="188">
                  <c:v>50.342364532019701</c:v>
                </c:pt>
                <c:pt idx="189">
                  <c:v>50.360294117647058</c:v>
                </c:pt>
                <c:pt idx="190">
                  <c:v>50.378048780487802</c:v>
                </c:pt>
                <c:pt idx="191">
                  <c:v>50.395631067961162</c:v>
                </c:pt>
                <c:pt idx="192">
                  <c:v>50.413043478260867</c:v>
                </c:pt>
                <c:pt idx="193">
                  <c:v>50.43028846153846</c:v>
                </c:pt>
                <c:pt idx="194">
                  <c:v>50.44736842105263</c:v>
                </c:pt>
                <c:pt idx="195">
                  <c:v>50.464285714285715</c:v>
                </c:pt>
                <c:pt idx="196">
                  <c:v>50.481042654028435</c:v>
                </c:pt>
                <c:pt idx="197">
                  <c:v>50.497641509433961</c:v>
                </c:pt>
                <c:pt idx="198">
                  <c:v>50.514084507042256</c:v>
                </c:pt>
                <c:pt idx="199">
                  <c:v>50.530373831775698</c:v>
                </c:pt>
                <c:pt idx="200">
                  <c:v>50.546511627906973</c:v>
                </c:pt>
                <c:pt idx="201">
                  <c:v>50.5625</c:v>
                </c:pt>
                <c:pt idx="202">
                  <c:v>50.578341013824883</c:v>
                </c:pt>
                <c:pt idx="203">
                  <c:v>50.594036697247709</c:v>
                </c:pt>
                <c:pt idx="204">
                  <c:v>50.609589041095887</c:v>
                </c:pt>
                <c:pt idx="205">
                  <c:v>50.625</c:v>
                </c:pt>
                <c:pt idx="206">
                  <c:v>50.640271493212673</c:v>
                </c:pt>
                <c:pt idx="207">
                  <c:v>50.655405405405403</c:v>
                </c:pt>
                <c:pt idx="208">
                  <c:v>50.670403587443943</c:v>
                </c:pt>
                <c:pt idx="209">
                  <c:v>50.685267857142854</c:v>
                </c:pt>
                <c:pt idx="210">
                  <c:v>50.7</c:v>
                </c:pt>
                <c:pt idx="211">
                  <c:v>50.714601769911503</c:v>
                </c:pt>
                <c:pt idx="212">
                  <c:v>50.729074889867839</c:v>
                </c:pt>
                <c:pt idx="213">
                  <c:v>50.743421052631582</c:v>
                </c:pt>
                <c:pt idx="214">
                  <c:v>50.757641921397379</c:v>
                </c:pt>
                <c:pt idx="215">
                  <c:v>50.771739130434781</c:v>
                </c:pt>
                <c:pt idx="216">
                  <c:v>50.785714285714285</c:v>
                </c:pt>
                <c:pt idx="217">
                  <c:v>50.799568965517238</c:v>
                </c:pt>
                <c:pt idx="218">
                  <c:v>50.813304721030043</c:v>
                </c:pt>
                <c:pt idx="219">
                  <c:v>50.82692307692308</c:v>
                </c:pt>
                <c:pt idx="220">
                  <c:v>50.840425531914896</c:v>
                </c:pt>
                <c:pt idx="221">
                  <c:v>50.853813559322035</c:v>
                </c:pt>
                <c:pt idx="222">
                  <c:v>50.867088607594937</c:v>
                </c:pt>
                <c:pt idx="223">
                  <c:v>50.880252100840337</c:v>
                </c:pt>
                <c:pt idx="224">
                  <c:v>50.893305439330547</c:v>
                </c:pt>
                <c:pt idx="225">
                  <c:v>50.90625</c:v>
                </c:pt>
                <c:pt idx="226">
                  <c:v>50.919087136929463</c:v>
                </c:pt>
                <c:pt idx="227">
                  <c:v>50.93181818181818</c:v>
                </c:pt>
                <c:pt idx="228">
                  <c:v>50.944444444444443</c:v>
                </c:pt>
                <c:pt idx="229">
                  <c:v>50.956967213114751</c:v>
                </c:pt>
                <c:pt idx="230">
                  <c:v>50.969387755102041</c:v>
                </c:pt>
                <c:pt idx="231">
                  <c:v>50.981707317073173</c:v>
                </c:pt>
                <c:pt idx="232">
                  <c:v>50.993927125506076</c:v>
                </c:pt>
                <c:pt idx="233">
                  <c:v>51.006048387096776</c:v>
                </c:pt>
                <c:pt idx="234">
                  <c:v>51.018072289156628</c:v>
                </c:pt>
                <c:pt idx="235">
                  <c:v>51.03</c:v>
                </c:pt>
                <c:pt idx="236">
                  <c:v>51.041832669322709</c:v>
                </c:pt>
                <c:pt idx="237">
                  <c:v>51.053571428571431</c:v>
                </c:pt>
                <c:pt idx="238">
                  <c:v>51.065217391304351</c:v>
                </c:pt>
                <c:pt idx="239">
                  <c:v>51.076771653543304</c:v>
                </c:pt>
                <c:pt idx="240">
                  <c:v>51.088235294117645</c:v>
                </c:pt>
                <c:pt idx="241">
                  <c:v>51.099609375</c:v>
                </c:pt>
                <c:pt idx="242">
                  <c:v>51.110894941634243</c:v>
                </c:pt>
                <c:pt idx="243">
                  <c:v>51.122093023255815</c:v>
                </c:pt>
                <c:pt idx="244">
                  <c:v>51.133204633204635</c:v>
                </c:pt>
                <c:pt idx="245">
                  <c:v>51.144230769230766</c:v>
                </c:pt>
                <c:pt idx="246">
                  <c:v>51.155172413793103</c:v>
                </c:pt>
                <c:pt idx="247">
                  <c:v>51.166030534351144</c:v>
                </c:pt>
                <c:pt idx="248">
                  <c:v>51.176806083650192</c:v>
                </c:pt>
                <c:pt idx="249">
                  <c:v>51.1875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B1D-42CF-AD03-B91CEBF739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8883648"/>
        <c:axId val="438891192"/>
      </c:scatterChart>
      <c:valAx>
        <c:axId val="438883648"/>
        <c:scaling>
          <c:orientation val="minMax"/>
          <c:max val="5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Mask Size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891192"/>
        <c:crosses val="autoZero"/>
        <c:crossBetween val="midCat"/>
      </c:valAx>
      <c:valAx>
        <c:axId val="438891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CGMA 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8836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Sheet2!$E$1</c:f>
              <c:strCache>
                <c:ptCount val="1"/>
                <c:pt idx="0">
                  <c:v>Simple Kernel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Sheet2!$D$2:$D$251</c:f>
              <c:numCache>
                <c:formatCode>General</c:formatCode>
                <c:ptCount val="250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  <c:pt idx="9">
                  <c:v>21</c:v>
                </c:pt>
                <c:pt idx="10">
                  <c:v>23</c:v>
                </c:pt>
                <c:pt idx="11">
                  <c:v>25</c:v>
                </c:pt>
                <c:pt idx="12">
                  <c:v>27</c:v>
                </c:pt>
                <c:pt idx="13">
                  <c:v>29</c:v>
                </c:pt>
                <c:pt idx="14">
                  <c:v>31</c:v>
                </c:pt>
                <c:pt idx="15">
                  <c:v>33</c:v>
                </c:pt>
                <c:pt idx="16">
                  <c:v>35</c:v>
                </c:pt>
                <c:pt idx="17">
                  <c:v>37</c:v>
                </c:pt>
                <c:pt idx="18">
                  <c:v>39</c:v>
                </c:pt>
                <c:pt idx="19">
                  <c:v>41</c:v>
                </c:pt>
                <c:pt idx="20">
                  <c:v>43</c:v>
                </c:pt>
                <c:pt idx="21">
                  <c:v>45</c:v>
                </c:pt>
                <c:pt idx="22">
                  <c:v>47</c:v>
                </c:pt>
                <c:pt idx="23">
                  <c:v>49</c:v>
                </c:pt>
                <c:pt idx="24">
                  <c:v>51</c:v>
                </c:pt>
                <c:pt idx="25">
                  <c:v>53</c:v>
                </c:pt>
                <c:pt idx="26">
                  <c:v>55</c:v>
                </c:pt>
                <c:pt idx="27">
                  <c:v>57</c:v>
                </c:pt>
                <c:pt idx="28">
                  <c:v>59</c:v>
                </c:pt>
                <c:pt idx="29">
                  <c:v>61</c:v>
                </c:pt>
                <c:pt idx="30">
                  <c:v>63</c:v>
                </c:pt>
                <c:pt idx="31">
                  <c:v>65</c:v>
                </c:pt>
                <c:pt idx="32">
                  <c:v>67</c:v>
                </c:pt>
                <c:pt idx="33">
                  <c:v>69</c:v>
                </c:pt>
                <c:pt idx="34">
                  <c:v>71</c:v>
                </c:pt>
                <c:pt idx="35">
                  <c:v>73</c:v>
                </c:pt>
                <c:pt idx="36">
                  <c:v>75</c:v>
                </c:pt>
                <c:pt idx="37">
                  <c:v>77</c:v>
                </c:pt>
                <c:pt idx="38">
                  <c:v>79</c:v>
                </c:pt>
                <c:pt idx="39">
                  <c:v>81</c:v>
                </c:pt>
                <c:pt idx="40">
                  <c:v>83</c:v>
                </c:pt>
                <c:pt idx="41">
                  <c:v>85</c:v>
                </c:pt>
                <c:pt idx="42">
                  <c:v>87</c:v>
                </c:pt>
                <c:pt idx="43">
                  <c:v>89</c:v>
                </c:pt>
                <c:pt idx="44">
                  <c:v>91</c:v>
                </c:pt>
                <c:pt idx="45">
                  <c:v>93</c:v>
                </c:pt>
                <c:pt idx="46">
                  <c:v>95</c:v>
                </c:pt>
                <c:pt idx="47">
                  <c:v>97</c:v>
                </c:pt>
                <c:pt idx="48">
                  <c:v>99</c:v>
                </c:pt>
                <c:pt idx="49">
                  <c:v>101</c:v>
                </c:pt>
                <c:pt idx="50">
                  <c:v>103</c:v>
                </c:pt>
                <c:pt idx="51">
                  <c:v>105</c:v>
                </c:pt>
                <c:pt idx="52">
                  <c:v>107</c:v>
                </c:pt>
                <c:pt idx="53">
                  <c:v>109</c:v>
                </c:pt>
                <c:pt idx="54">
                  <c:v>111</c:v>
                </c:pt>
                <c:pt idx="55">
                  <c:v>113</c:v>
                </c:pt>
                <c:pt idx="56">
                  <c:v>115</c:v>
                </c:pt>
                <c:pt idx="57">
                  <c:v>117</c:v>
                </c:pt>
                <c:pt idx="58">
                  <c:v>119</c:v>
                </c:pt>
                <c:pt idx="59">
                  <c:v>121</c:v>
                </c:pt>
                <c:pt idx="60">
                  <c:v>123</c:v>
                </c:pt>
                <c:pt idx="61">
                  <c:v>125</c:v>
                </c:pt>
                <c:pt idx="62">
                  <c:v>127</c:v>
                </c:pt>
                <c:pt idx="63">
                  <c:v>129</c:v>
                </c:pt>
                <c:pt idx="64">
                  <c:v>131</c:v>
                </c:pt>
                <c:pt idx="65">
                  <c:v>133</c:v>
                </c:pt>
                <c:pt idx="66">
                  <c:v>135</c:v>
                </c:pt>
                <c:pt idx="67">
                  <c:v>137</c:v>
                </c:pt>
                <c:pt idx="68">
                  <c:v>139</c:v>
                </c:pt>
                <c:pt idx="69">
                  <c:v>141</c:v>
                </c:pt>
                <c:pt idx="70">
                  <c:v>143</c:v>
                </c:pt>
                <c:pt idx="71">
                  <c:v>145</c:v>
                </c:pt>
                <c:pt idx="72">
                  <c:v>147</c:v>
                </c:pt>
                <c:pt idx="73">
                  <c:v>149</c:v>
                </c:pt>
                <c:pt idx="74">
                  <c:v>151</c:v>
                </c:pt>
                <c:pt idx="75">
                  <c:v>153</c:v>
                </c:pt>
                <c:pt idx="76">
                  <c:v>155</c:v>
                </c:pt>
                <c:pt idx="77">
                  <c:v>157</c:v>
                </c:pt>
                <c:pt idx="78">
                  <c:v>159</c:v>
                </c:pt>
                <c:pt idx="79">
                  <c:v>161</c:v>
                </c:pt>
                <c:pt idx="80">
                  <c:v>163</c:v>
                </c:pt>
                <c:pt idx="81">
                  <c:v>165</c:v>
                </c:pt>
                <c:pt idx="82">
                  <c:v>167</c:v>
                </c:pt>
                <c:pt idx="83">
                  <c:v>169</c:v>
                </c:pt>
                <c:pt idx="84">
                  <c:v>171</c:v>
                </c:pt>
                <c:pt idx="85">
                  <c:v>173</c:v>
                </c:pt>
                <c:pt idx="86">
                  <c:v>175</c:v>
                </c:pt>
                <c:pt idx="87">
                  <c:v>177</c:v>
                </c:pt>
                <c:pt idx="88">
                  <c:v>179</c:v>
                </c:pt>
                <c:pt idx="89">
                  <c:v>181</c:v>
                </c:pt>
                <c:pt idx="90">
                  <c:v>183</c:v>
                </c:pt>
                <c:pt idx="91">
                  <c:v>185</c:v>
                </c:pt>
                <c:pt idx="92">
                  <c:v>187</c:v>
                </c:pt>
                <c:pt idx="93">
                  <c:v>189</c:v>
                </c:pt>
                <c:pt idx="94">
                  <c:v>191</c:v>
                </c:pt>
                <c:pt idx="95">
                  <c:v>193</c:v>
                </c:pt>
                <c:pt idx="96">
                  <c:v>195</c:v>
                </c:pt>
                <c:pt idx="97">
                  <c:v>197</c:v>
                </c:pt>
                <c:pt idx="98">
                  <c:v>199</c:v>
                </c:pt>
                <c:pt idx="99">
                  <c:v>201</c:v>
                </c:pt>
                <c:pt idx="100">
                  <c:v>203</c:v>
                </c:pt>
                <c:pt idx="101">
                  <c:v>205</c:v>
                </c:pt>
                <c:pt idx="102">
                  <c:v>207</c:v>
                </c:pt>
                <c:pt idx="103">
                  <c:v>209</c:v>
                </c:pt>
                <c:pt idx="104">
                  <c:v>211</c:v>
                </c:pt>
                <c:pt idx="105">
                  <c:v>213</c:v>
                </c:pt>
                <c:pt idx="106">
                  <c:v>215</c:v>
                </c:pt>
                <c:pt idx="107">
                  <c:v>217</c:v>
                </c:pt>
                <c:pt idx="108">
                  <c:v>219</c:v>
                </c:pt>
                <c:pt idx="109">
                  <c:v>221</c:v>
                </c:pt>
                <c:pt idx="110">
                  <c:v>223</c:v>
                </c:pt>
                <c:pt idx="111">
                  <c:v>225</c:v>
                </c:pt>
                <c:pt idx="112">
                  <c:v>227</c:v>
                </c:pt>
                <c:pt idx="113">
                  <c:v>229</c:v>
                </c:pt>
                <c:pt idx="114">
                  <c:v>231</c:v>
                </c:pt>
                <c:pt idx="115">
                  <c:v>233</c:v>
                </c:pt>
                <c:pt idx="116">
                  <c:v>235</c:v>
                </c:pt>
                <c:pt idx="117">
                  <c:v>237</c:v>
                </c:pt>
                <c:pt idx="118">
                  <c:v>239</c:v>
                </c:pt>
                <c:pt idx="119">
                  <c:v>241</c:v>
                </c:pt>
                <c:pt idx="120">
                  <c:v>243</c:v>
                </c:pt>
                <c:pt idx="121">
                  <c:v>245</c:v>
                </c:pt>
                <c:pt idx="122">
                  <c:v>247</c:v>
                </c:pt>
                <c:pt idx="123">
                  <c:v>249</c:v>
                </c:pt>
                <c:pt idx="124">
                  <c:v>251</c:v>
                </c:pt>
                <c:pt idx="125">
                  <c:v>253</c:v>
                </c:pt>
                <c:pt idx="126">
                  <c:v>255</c:v>
                </c:pt>
                <c:pt idx="127">
                  <c:v>257</c:v>
                </c:pt>
                <c:pt idx="128">
                  <c:v>259</c:v>
                </c:pt>
                <c:pt idx="129">
                  <c:v>261</c:v>
                </c:pt>
                <c:pt idx="130">
                  <c:v>263</c:v>
                </c:pt>
                <c:pt idx="131">
                  <c:v>265</c:v>
                </c:pt>
                <c:pt idx="132">
                  <c:v>267</c:v>
                </c:pt>
                <c:pt idx="133">
                  <c:v>269</c:v>
                </c:pt>
                <c:pt idx="134">
                  <c:v>271</c:v>
                </c:pt>
                <c:pt idx="135">
                  <c:v>273</c:v>
                </c:pt>
                <c:pt idx="136">
                  <c:v>275</c:v>
                </c:pt>
                <c:pt idx="137">
                  <c:v>277</c:v>
                </c:pt>
                <c:pt idx="138">
                  <c:v>279</c:v>
                </c:pt>
                <c:pt idx="139">
                  <c:v>281</c:v>
                </c:pt>
                <c:pt idx="140">
                  <c:v>283</c:v>
                </c:pt>
                <c:pt idx="141">
                  <c:v>285</c:v>
                </c:pt>
                <c:pt idx="142">
                  <c:v>287</c:v>
                </c:pt>
                <c:pt idx="143">
                  <c:v>289</c:v>
                </c:pt>
                <c:pt idx="144">
                  <c:v>291</c:v>
                </c:pt>
                <c:pt idx="145">
                  <c:v>293</c:v>
                </c:pt>
                <c:pt idx="146">
                  <c:v>295</c:v>
                </c:pt>
                <c:pt idx="147">
                  <c:v>297</c:v>
                </c:pt>
                <c:pt idx="148">
                  <c:v>299</c:v>
                </c:pt>
                <c:pt idx="149">
                  <c:v>301</c:v>
                </c:pt>
                <c:pt idx="150">
                  <c:v>303</c:v>
                </c:pt>
                <c:pt idx="151">
                  <c:v>305</c:v>
                </c:pt>
                <c:pt idx="152">
                  <c:v>307</c:v>
                </c:pt>
                <c:pt idx="153">
                  <c:v>309</c:v>
                </c:pt>
                <c:pt idx="154">
                  <c:v>311</c:v>
                </c:pt>
                <c:pt idx="155">
                  <c:v>313</c:v>
                </c:pt>
                <c:pt idx="156">
                  <c:v>315</c:v>
                </c:pt>
                <c:pt idx="157">
                  <c:v>317</c:v>
                </c:pt>
                <c:pt idx="158">
                  <c:v>319</c:v>
                </c:pt>
                <c:pt idx="159">
                  <c:v>321</c:v>
                </c:pt>
                <c:pt idx="160">
                  <c:v>323</c:v>
                </c:pt>
                <c:pt idx="161">
                  <c:v>325</c:v>
                </c:pt>
                <c:pt idx="162">
                  <c:v>327</c:v>
                </c:pt>
                <c:pt idx="163">
                  <c:v>329</c:v>
                </c:pt>
                <c:pt idx="164">
                  <c:v>331</c:v>
                </c:pt>
                <c:pt idx="165">
                  <c:v>333</c:v>
                </c:pt>
                <c:pt idx="166">
                  <c:v>335</c:v>
                </c:pt>
                <c:pt idx="167">
                  <c:v>337</c:v>
                </c:pt>
                <c:pt idx="168">
                  <c:v>339</c:v>
                </c:pt>
                <c:pt idx="169">
                  <c:v>341</c:v>
                </c:pt>
                <c:pt idx="170">
                  <c:v>343</c:v>
                </c:pt>
                <c:pt idx="171">
                  <c:v>345</c:v>
                </c:pt>
                <c:pt idx="172">
                  <c:v>347</c:v>
                </c:pt>
                <c:pt idx="173">
                  <c:v>349</c:v>
                </c:pt>
                <c:pt idx="174">
                  <c:v>351</c:v>
                </c:pt>
                <c:pt idx="175">
                  <c:v>353</c:v>
                </c:pt>
                <c:pt idx="176">
                  <c:v>355</c:v>
                </c:pt>
                <c:pt idx="177">
                  <c:v>357</c:v>
                </c:pt>
                <c:pt idx="178">
                  <c:v>359</c:v>
                </c:pt>
                <c:pt idx="179">
                  <c:v>361</c:v>
                </c:pt>
                <c:pt idx="180">
                  <c:v>363</c:v>
                </c:pt>
                <c:pt idx="181">
                  <c:v>365</c:v>
                </c:pt>
                <c:pt idx="182">
                  <c:v>367</c:v>
                </c:pt>
                <c:pt idx="183">
                  <c:v>369</c:v>
                </c:pt>
                <c:pt idx="184">
                  <c:v>371</c:v>
                </c:pt>
                <c:pt idx="185">
                  <c:v>373</c:v>
                </c:pt>
                <c:pt idx="186">
                  <c:v>375</c:v>
                </c:pt>
                <c:pt idx="187">
                  <c:v>377</c:v>
                </c:pt>
                <c:pt idx="188">
                  <c:v>379</c:v>
                </c:pt>
                <c:pt idx="189">
                  <c:v>381</c:v>
                </c:pt>
                <c:pt idx="190">
                  <c:v>383</c:v>
                </c:pt>
                <c:pt idx="191">
                  <c:v>385</c:v>
                </c:pt>
                <c:pt idx="192">
                  <c:v>387</c:v>
                </c:pt>
                <c:pt idx="193">
                  <c:v>389</c:v>
                </c:pt>
                <c:pt idx="194">
                  <c:v>391</c:v>
                </c:pt>
                <c:pt idx="195">
                  <c:v>393</c:v>
                </c:pt>
                <c:pt idx="196">
                  <c:v>395</c:v>
                </c:pt>
                <c:pt idx="197">
                  <c:v>397</c:v>
                </c:pt>
                <c:pt idx="198">
                  <c:v>399</c:v>
                </c:pt>
                <c:pt idx="199">
                  <c:v>401</c:v>
                </c:pt>
                <c:pt idx="200">
                  <c:v>403</c:v>
                </c:pt>
                <c:pt idx="201">
                  <c:v>405</c:v>
                </c:pt>
                <c:pt idx="202">
                  <c:v>407</c:v>
                </c:pt>
                <c:pt idx="203">
                  <c:v>409</c:v>
                </c:pt>
                <c:pt idx="204">
                  <c:v>411</c:v>
                </c:pt>
                <c:pt idx="205">
                  <c:v>413</c:v>
                </c:pt>
                <c:pt idx="206">
                  <c:v>415</c:v>
                </c:pt>
                <c:pt idx="207">
                  <c:v>417</c:v>
                </c:pt>
                <c:pt idx="208">
                  <c:v>419</c:v>
                </c:pt>
                <c:pt idx="209">
                  <c:v>421</c:v>
                </c:pt>
                <c:pt idx="210">
                  <c:v>423</c:v>
                </c:pt>
                <c:pt idx="211">
                  <c:v>425</c:v>
                </c:pt>
                <c:pt idx="212">
                  <c:v>427</c:v>
                </c:pt>
                <c:pt idx="213">
                  <c:v>429</c:v>
                </c:pt>
                <c:pt idx="214">
                  <c:v>431</c:v>
                </c:pt>
                <c:pt idx="215">
                  <c:v>433</c:v>
                </c:pt>
                <c:pt idx="216">
                  <c:v>435</c:v>
                </c:pt>
                <c:pt idx="217">
                  <c:v>437</c:v>
                </c:pt>
                <c:pt idx="218">
                  <c:v>439</c:v>
                </c:pt>
                <c:pt idx="219">
                  <c:v>441</c:v>
                </c:pt>
                <c:pt idx="220">
                  <c:v>443</c:v>
                </c:pt>
                <c:pt idx="221">
                  <c:v>445</c:v>
                </c:pt>
                <c:pt idx="222">
                  <c:v>447</c:v>
                </c:pt>
                <c:pt idx="223">
                  <c:v>449</c:v>
                </c:pt>
                <c:pt idx="224">
                  <c:v>451</c:v>
                </c:pt>
                <c:pt idx="225">
                  <c:v>453</c:v>
                </c:pt>
                <c:pt idx="226">
                  <c:v>455</c:v>
                </c:pt>
                <c:pt idx="227">
                  <c:v>457</c:v>
                </c:pt>
                <c:pt idx="228">
                  <c:v>459</c:v>
                </c:pt>
                <c:pt idx="229">
                  <c:v>461</c:v>
                </c:pt>
                <c:pt idx="230">
                  <c:v>463</c:v>
                </c:pt>
                <c:pt idx="231">
                  <c:v>465</c:v>
                </c:pt>
                <c:pt idx="232">
                  <c:v>467</c:v>
                </c:pt>
                <c:pt idx="233">
                  <c:v>469</c:v>
                </c:pt>
                <c:pt idx="234">
                  <c:v>471</c:v>
                </c:pt>
                <c:pt idx="235">
                  <c:v>473</c:v>
                </c:pt>
                <c:pt idx="236">
                  <c:v>475</c:v>
                </c:pt>
                <c:pt idx="237">
                  <c:v>477</c:v>
                </c:pt>
                <c:pt idx="238">
                  <c:v>479</c:v>
                </c:pt>
                <c:pt idx="239">
                  <c:v>481</c:v>
                </c:pt>
                <c:pt idx="240">
                  <c:v>483</c:v>
                </c:pt>
                <c:pt idx="241">
                  <c:v>485</c:v>
                </c:pt>
                <c:pt idx="242">
                  <c:v>487</c:v>
                </c:pt>
                <c:pt idx="243">
                  <c:v>489</c:v>
                </c:pt>
                <c:pt idx="244">
                  <c:v>491</c:v>
                </c:pt>
                <c:pt idx="245">
                  <c:v>493</c:v>
                </c:pt>
                <c:pt idx="246">
                  <c:v>495</c:v>
                </c:pt>
                <c:pt idx="247">
                  <c:v>497</c:v>
                </c:pt>
                <c:pt idx="248">
                  <c:v>499</c:v>
                </c:pt>
                <c:pt idx="249">
                  <c:v>501</c:v>
                </c:pt>
              </c:numCache>
            </c:numRef>
          </c:xVal>
          <c:yVal>
            <c:numRef>
              <c:f>Sheet2!$E$2:$E$251</c:f>
              <c:numCache>
                <c:formatCode>General</c:formatCode>
                <c:ptCount val="250"/>
                <c:pt idx="0">
                  <c:v>1.25</c:v>
                </c:pt>
                <c:pt idx="1">
                  <c:v>1.5</c:v>
                </c:pt>
                <c:pt idx="2">
                  <c:v>1.625</c:v>
                </c:pt>
                <c:pt idx="3">
                  <c:v>1.7</c:v>
                </c:pt>
                <c:pt idx="4">
                  <c:v>1.75</c:v>
                </c:pt>
                <c:pt idx="5">
                  <c:v>1.7857142857142858</c:v>
                </c:pt>
                <c:pt idx="6">
                  <c:v>1.8125</c:v>
                </c:pt>
                <c:pt idx="7">
                  <c:v>1.8333333333333333</c:v>
                </c:pt>
                <c:pt idx="8">
                  <c:v>1.85</c:v>
                </c:pt>
                <c:pt idx="9">
                  <c:v>1.8636363636363635</c:v>
                </c:pt>
                <c:pt idx="10">
                  <c:v>1.875</c:v>
                </c:pt>
                <c:pt idx="11">
                  <c:v>1.8846153846153846</c:v>
                </c:pt>
                <c:pt idx="12">
                  <c:v>1.8928571428571428</c:v>
                </c:pt>
                <c:pt idx="13">
                  <c:v>1.9</c:v>
                </c:pt>
                <c:pt idx="14">
                  <c:v>1.90625</c:v>
                </c:pt>
                <c:pt idx="15">
                  <c:v>1.911764705882353</c:v>
                </c:pt>
                <c:pt idx="16">
                  <c:v>1.9166666666666667</c:v>
                </c:pt>
                <c:pt idx="17">
                  <c:v>1.9210526315789473</c:v>
                </c:pt>
                <c:pt idx="18">
                  <c:v>1.925</c:v>
                </c:pt>
                <c:pt idx="19">
                  <c:v>1.9285714285714286</c:v>
                </c:pt>
                <c:pt idx="20">
                  <c:v>1.9318181818181819</c:v>
                </c:pt>
                <c:pt idx="21">
                  <c:v>1.9347826086956521</c:v>
                </c:pt>
                <c:pt idx="22">
                  <c:v>1.9375</c:v>
                </c:pt>
                <c:pt idx="23">
                  <c:v>1.94</c:v>
                </c:pt>
                <c:pt idx="24">
                  <c:v>1.9423076923076923</c:v>
                </c:pt>
                <c:pt idx="25">
                  <c:v>1.9444444444444444</c:v>
                </c:pt>
                <c:pt idx="26">
                  <c:v>1.9464285714285714</c:v>
                </c:pt>
                <c:pt idx="27">
                  <c:v>1.9482758620689655</c:v>
                </c:pt>
                <c:pt idx="28">
                  <c:v>1.95</c:v>
                </c:pt>
                <c:pt idx="29">
                  <c:v>1.9516129032258065</c:v>
                </c:pt>
                <c:pt idx="30">
                  <c:v>1.953125</c:v>
                </c:pt>
                <c:pt idx="31">
                  <c:v>1.9545454545454546</c:v>
                </c:pt>
                <c:pt idx="32">
                  <c:v>1.9558823529411764</c:v>
                </c:pt>
                <c:pt idx="33">
                  <c:v>1.9571428571428571</c:v>
                </c:pt>
                <c:pt idx="34">
                  <c:v>1.9583333333333333</c:v>
                </c:pt>
                <c:pt idx="35">
                  <c:v>1.9594594594594594</c:v>
                </c:pt>
                <c:pt idx="36">
                  <c:v>1.9605263157894737</c:v>
                </c:pt>
                <c:pt idx="37">
                  <c:v>1.9615384615384615</c:v>
                </c:pt>
                <c:pt idx="38">
                  <c:v>1.9624999999999999</c:v>
                </c:pt>
                <c:pt idx="39">
                  <c:v>1.9634146341463414</c:v>
                </c:pt>
                <c:pt idx="40">
                  <c:v>1.9642857142857142</c:v>
                </c:pt>
                <c:pt idx="41">
                  <c:v>1.9651162790697674</c:v>
                </c:pt>
                <c:pt idx="42">
                  <c:v>1.9659090909090908</c:v>
                </c:pt>
                <c:pt idx="43">
                  <c:v>1.9666666666666666</c:v>
                </c:pt>
                <c:pt idx="44">
                  <c:v>1.9673913043478262</c:v>
                </c:pt>
                <c:pt idx="45">
                  <c:v>1.9680851063829787</c:v>
                </c:pt>
                <c:pt idx="46">
                  <c:v>1.96875</c:v>
                </c:pt>
                <c:pt idx="47">
                  <c:v>1.9693877551020409</c:v>
                </c:pt>
                <c:pt idx="48">
                  <c:v>1.97</c:v>
                </c:pt>
                <c:pt idx="49">
                  <c:v>1.9705882352941178</c:v>
                </c:pt>
                <c:pt idx="50">
                  <c:v>1.9711538461538463</c:v>
                </c:pt>
                <c:pt idx="51">
                  <c:v>1.9716981132075471</c:v>
                </c:pt>
                <c:pt idx="52">
                  <c:v>1.9722222222222223</c:v>
                </c:pt>
                <c:pt idx="53">
                  <c:v>1.9727272727272727</c:v>
                </c:pt>
                <c:pt idx="54">
                  <c:v>1.9732142857142858</c:v>
                </c:pt>
                <c:pt idx="55">
                  <c:v>1.9736842105263157</c:v>
                </c:pt>
                <c:pt idx="56">
                  <c:v>1.9741379310344827</c:v>
                </c:pt>
                <c:pt idx="57">
                  <c:v>1.9745762711864407</c:v>
                </c:pt>
                <c:pt idx="58">
                  <c:v>1.9750000000000001</c:v>
                </c:pt>
                <c:pt idx="59">
                  <c:v>1.9754098360655739</c:v>
                </c:pt>
                <c:pt idx="60">
                  <c:v>1.9758064516129032</c:v>
                </c:pt>
                <c:pt idx="61">
                  <c:v>1.9761904761904763</c:v>
                </c:pt>
                <c:pt idx="62">
                  <c:v>1.9765625</c:v>
                </c:pt>
                <c:pt idx="63">
                  <c:v>1.976923076923077</c:v>
                </c:pt>
                <c:pt idx="64">
                  <c:v>1.9772727272727273</c:v>
                </c:pt>
                <c:pt idx="65">
                  <c:v>1.9776119402985075</c:v>
                </c:pt>
                <c:pt idx="66">
                  <c:v>1.9779411764705883</c:v>
                </c:pt>
                <c:pt idx="67">
                  <c:v>1.9782608695652173</c:v>
                </c:pt>
                <c:pt idx="68">
                  <c:v>1.9785714285714286</c:v>
                </c:pt>
                <c:pt idx="69">
                  <c:v>1.9788732394366197</c:v>
                </c:pt>
                <c:pt idx="70">
                  <c:v>1.9791666666666667</c:v>
                </c:pt>
                <c:pt idx="71">
                  <c:v>1.9794520547945205</c:v>
                </c:pt>
                <c:pt idx="72">
                  <c:v>1.9797297297297298</c:v>
                </c:pt>
                <c:pt idx="73">
                  <c:v>1.98</c:v>
                </c:pt>
                <c:pt idx="74">
                  <c:v>1.9802631578947369</c:v>
                </c:pt>
                <c:pt idx="75">
                  <c:v>1.9805194805194806</c:v>
                </c:pt>
                <c:pt idx="76">
                  <c:v>1.9807692307692308</c:v>
                </c:pt>
                <c:pt idx="77">
                  <c:v>1.981012658227848</c:v>
                </c:pt>
                <c:pt idx="78">
                  <c:v>1.98125</c:v>
                </c:pt>
                <c:pt idx="79">
                  <c:v>1.9814814814814814</c:v>
                </c:pt>
                <c:pt idx="80">
                  <c:v>1.9817073170731707</c:v>
                </c:pt>
                <c:pt idx="81">
                  <c:v>1.9819277108433735</c:v>
                </c:pt>
                <c:pt idx="82">
                  <c:v>1.9821428571428572</c:v>
                </c:pt>
                <c:pt idx="83">
                  <c:v>1.9823529411764707</c:v>
                </c:pt>
                <c:pt idx="84">
                  <c:v>1.9825581395348837</c:v>
                </c:pt>
                <c:pt idx="85">
                  <c:v>1.9827586206896552</c:v>
                </c:pt>
                <c:pt idx="86">
                  <c:v>1.9829545454545454</c:v>
                </c:pt>
                <c:pt idx="87">
                  <c:v>1.9831460674157304</c:v>
                </c:pt>
                <c:pt idx="88">
                  <c:v>1.9833333333333334</c:v>
                </c:pt>
                <c:pt idx="89">
                  <c:v>1.9835164835164836</c:v>
                </c:pt>
                <c:pt idx="90">
                  <c:v>1.9836956521739131</c:v>
                </c:pt>
                <c:pt idx="91">
                  <c:v>1.9838709677419355</c:v>
                </c:pt>
                <c:pt idx="92">
                  <c:v>1.9840425531914894</c:v>
                </c:pt>
                <c:pt idx="93">
                  <c:v>1.9842105263157894</c:v>
                </c:pt>
                <c:pt idx="94">
                  <c:v>1.984375</c:v>
                </c:pt>
                <c:pt idx="95">
                  <c:v>1.9845360824742269</c:v>
                </c:pt>
                <c:pt idx="96">
                  <c:v>1.9846938775510203</c:v>
                </c:pt>
                <c:pt idx="97">
                  <c:v>1.9848484848484849</c:v>
                </c:pt>
                <c:pt idx="98">
                  <c:v>1.9850000000000001</c:v>
                </c:pt>
                <c:pt idx="99">
                  <c:v>1.9851485148514851</c:v>
                </c:pt>
                <c:pt idx="100">
                  <c:v>1.9852941176470589</c:v>
                </c:pt>
                <c:pt idx="101">
                  <c:v>1.9854368932038835</c:v>
                </c:pt>
                <c:pt idx="102">
                  <c:v>1.9855769230769231</c:v>
                </c:pt>
                <c:pt idx="103">
                  <c:v>1.9857142857142858</c:v>
                </c:pt>
                <c:pt idx="104">
                  <c:v>1.9858490566037736</c:v>
                </c:pt>
                <c:pt idx="105">
                  <c:v>1.985981308411215</c:v>
                </c:pt>
                <c:pt idx="106">
                  <c:v>1.9861111111111112</c:v>
                </c:pt>
                <c:pt idx="107">
                  <c:v>1.9862385321100917</c:v>
                </c:pt>
                <c:pt idx="108">
                  <c:v>1.9863636363636363</c:v>
                </c:pt>
                <c:pt idx="109">
                  <c:v>1.9864864864864864</c:v>
                </c:pt>
                <c:pt idx="110">
                  <c:v>1.9866071428571428</c:v>
                </c:pt>
                <c:pt idx="111">
                  <c:v>1.9867256637168142</c:v>
                </c:pt>
                <c:pt idx="112">
                  <c:v>1.986842105263158</c:v>
                </c:pt>
                <c:pt idx="113">
                  <c:v>1.9869565217391305</c:v>
                </c:pt>
                <c:pt idx="114">
                  <c:v>1.9870689655172413</c:v>
                </c:pt>
                <c:pt idx="115">
                  <c:v>1.9871794871794872</c:v>
                </c:pt>
                <c:pt idx="116">
                  <c:v>1.9872881355932204</c:v>
                </c:pt>
                <c:pt idx="117">
                  <c:v>1.9873949579831933</c:v>
                </c:pt>
                <c:pt idx="118">
                  <c:v>1.9875</c:v>
                </c:pt>
                <c:pt idx="119">
                  <c:v>1.9876033057851239</c:v>
                </c:pt>
                <c:pt idx="120">
                  <c:v>1.9877049180327868</c:v>
                </c:pt>
                <c:pt idx="121">
                  <c:v>1.9878048780487805</c:v>
                </c:pt>
                <c:pt idx="122">
                  <c:v>1.9879032258064515</c:v>
                </c:pt>
                <c:pt idx="123">
                  <c:v>1.988</c:v>
                </c:pt>
                <c:pt idx="124">
                  <c:v>1.9880952380952381</c:v>
                </c:pt>
                <c:pt idx="125">
                  <c:v>1.9881889763779528</c:v>
                </c:pt>
                <c:pt idx="126">
                  <c:v>1.98828125</c:v>
                </c:pt>
                <c:pt idx="127">
                  <c:v>1.9883720930232558</c:v>
                </c:pt>
                <c:pt idx="128">
                  <c:v>1.9884615384615385</c:v>
                </c:pt>
                <c:pt idx="129">
                  <c:v>1.9885496183206106</c:v>
                </c:pt>
                <c:pt idx="130">
                  <c:v>1.9886363636363635</c:v>
                </c:pt>
                <c:pt idx="131">
                  <c:v>1.9887218045112782</c:v>
                </c:pt>
                <c:pt idx="132">
                  <c:v>1.9888059701492538</c:v>
                </c:pt>
                <c:pt idx="133">
                  <c:v>1.9888888888888889</c:v>
                </c:pt>
                <c:pt idx="134">
                  <c:v>1.9889705882352942</c:v>
                </c:pt>
                <c:pt idx="135">
                  <c:v>1.9890510948905109</c:v>
                </c:pt>
                <c:pt idx="136">
                  <c:v>1.9891304347826086</c:v>
                </c:pt>
                <c:pt idx="137">
                  <c:v>1.9892086330935252</c:v>
                </c:pt>
                <c:pt idx="138">
                  <c:v>1.9892857142857143</c:v>
                </c:pt>
                <c:pt idx="139">
                  <c:v>1.9893617021276595</c:v>
                </c:pt>
                <c:pt idx="140">
                  <c:v>1.9894366197183098</c:v>
                </c:pt>
                <c:pt idx="141">
                  <c:v>1.9895104895104896</c:v>
                </c:pt>
                <c:pt idx="142">
                  <c:v>1.9895833333333333</c:v>
                </c:pt>
                <c:pt idx="143">
                  <c:v>1.9896551724137932</c:v>
                </c:pt>
                <c:pt idx="144">
                  <c:v>1.9897260273972603</c:v>
                </c:pt>
                <c:pt idx="145">
                  <c:v>1.989795918367347</c:v>
                </c:pt>
                <c:pt idx="146">
                  <c:v>1.9898648648648649</c:v>
                </c:pt>
                <c:pt idx="147">
                  <c:v>1.9899328859060403</c:v>
                </c:pt>
                <c:pt idx="148">
                  <c:v>1.99</c:v>
                </c:pt>
                <c:pt idx="149">
                  <c:v>1.990066225165563</c:v>
                </c:pt>
                <c:pt idx="150">
                  <c:v>1.9901315789473684</c:v>
                </c:pt>
                <c:pt idx="151">
                  <c:v>1.9901960784313726</c:v>
                </c:pt>
                <c:pt idx="152">
                  <c:v>1.9902597402597402</c:v>
                </c:pt>
                <c:pt idx="153">
                  <c:v>1.9903225806451612</c:v>
                </c:pt>
                <c:pt idx="154">
                  <c:v>1.9903846153846154</c:v>
                </c:pt>
                <c:pt idx="155">
                  <c:v>1.9904458598726114</c:v>
                </c:pt>
                <c:pt idx="156">
                  <c:v>1.990506329113924</c:v>
                </c:pt>
                <c:pt idx="157">
                  <c:v>1.9905660377358489</c:v>
                </c:pt>
                <c:pt idx="158">
                  <c:v>1.9906250000000001</c:v>
                </c:pt>
                <c:pt idx="159">
                  <c:v>1.9906832298136645</c:v>
                </c:pt>
                <c:pt idx="160">
                  <c:v>1.9907407407407407</c:v>
                </c:pt>
                <c:pt idx="161">
                  <c:v>1.99079754601227</c:v>
                </c:pt>
                <c:pt idx="162">
                  <c:v>1.9908536585365855</c:v>
                </c:pt>
                <c:pt idx="163">
                  <c:v>1.990909090909091</c:v>
                </c:pt>
                <c:pt idx="164">
                  <c:v>1.9909638554216869</c:v>
                </c:pt>
                <c:pt idx="165">
                  <c:v>1.9910179640718564</c:v>
                </c:pt>
                <c:pt idx="166">
                  <c:v>1.9910714285714286</c:v>
                </c:pt>
                <c:pt idx="167">
                  <c:v>1.9911242603550297</c:v>
                </c:pt>
                <c:pt idx="168">
                  <c:v>1.9911764705882353</c:v>
                </c:pt>
                <c:pt idx="169">
                  <c:v>1.9912280701754386</c:v>
                </c:pt>
                <c:pt idx="170">
                  <c:v>1.9912790697674418</c:v>
                </c:pt>
                <c:pt idx="171">
                  <c:v>1.9913294797687862</c:v>
                </c:pt>
                <c:pt idx="172">
                  <c:v>1.9913793103448276</c:v>
                </c:pt>
                <c:pt idx="173">
                  <c:v>1.9914285714285713</c:v>
                </c:pt>
                <c:pt idx="174">
                  <c:v>1.9914772727272727</c:v>
                </c:pt>
                <c:pt idx="175">
                  <c:v>1.9915254237288136</c:v>
                </c:pt>
                <c:pt idx="176">
                  <c:v>1.9915730337078652</c:v>
                </c:pt>
                <c:pt idx="177">
                  <c:v>1.9916201117318435</c:v>
                </c:pt>
                <c:pt idx="178">
                  <c:v>1.9916666666666667</c:v>
                </c:pt>
                <c:pt idx="179">
                  <c:v>1.9917127071823204</c:v>
                </c:pt>
                <c:pt idx="180">
                  <c:v>1.9917582417582418</c:v>
                </c:pt>
                <c:pt idx="181">
                  <c:v>1.9918032786885247</c:v>
                </c:pt>
                <c:pt idx="182">
                  <c:v>1.9918478260869565</c:v>
                </c:pt>
                <c:pt idx="183">
                  <c:v>1.991891891891892</c:v>
                </c:pt>
                <c:pt idx="184">
                  <c:v>1.9919354838709677</c:v>
                </c:pt>
                <c:pt idx="185">
                  <c:v>1.9919786096256684</c:v>
                </c:pt>
                <c:pt idx="186">
                  <c:v>1.9920212765957446</c:v>
                </c:pt>
                <c:pt idx="187">
                  <c:v>1.9920634920634921</c:v>
                </c:pt>
                <c:pt idx="188">
                  <c:v>1.9921052631578948</c:v>
                </c:pt>
                <c:pt idx="189">
                  <c:v>1.9921465968586387</c:v>
                </c:pt>
                <c:pt idx="190">
                  <c:v>1.9921875</c:v>
                </c:pt>
                <c:pt idx="191">
                  <c:v>1.9922279792746114</c:v>
                </c:pt>
                <c:pt idx="192">
                  <c:v>1.9922680412371134</c:v>
                </c:pt>
                <c:pt idx="193">
                  <c:v>1.9923076923076923</c:v>
                </c:pt>
                <c:pt idx="194">
                  <c:v>1.9923469387755102</c:v>
                </c:pt>
                <c:pt idx="195">
                  <c:v>1.9923857868020305</c:v>
                </c:pt>
                <c:pt idx="196">
                  <c:v>1.9924242424242424</c:v>
                </c:pt>
                <c:pt idx="197">
                  <c:v>1.9924623115577889</c:v>
                </c:pt>
                <c:pt idx="198">
                  <c:v>1.9924999999999999</c:v>
                </c:pt>
                <c:pt idx="199">
                  <c:v>1.9925373134328359</c:v>
                </c:pt>
                <c:pt idx="200">
                  <c:v>1.9925742574257426</c:v>
                </c:pt>
                <c:pt idx="201">
                  <c:v>1.9926108374384237</c:v>
                </c:pt>
                <c:pt idx="202">
                  <c:v>1.9926470588235294</c:v>
                </c:pt>
                <c:pt idx="203">
                  <c:v>1.9926829268292683</c:v>
                </c:pt>
                <c:pt idx="204">
                  <c:v>1.9927184466019416</c:v>
                </c:pt>
                <c:pt idx="205">
                  <c:v>1.9927536231884058</c:v>
                </c:pt>
                <c:pt idx="206">
                  <c:v>1.9927884615384615</c:v>
                </c:pt>
                <c:pt idx="207">
                  <c:v>1.9928229665071771</c:v>
                </c:pt>
                <c:pt idx="208">
                  <c:v>1.9928571428571429</c:v>
                </c:pt>
                <c:pt idx="209">
                  <c:v>1.9928909952606635</c:v>
                </c:pt>
                <c:pt idx="210">
                  <c:v>1.9929245283018868</c:v>
                </c:pt>
                <c:pt idx="211">
                  <c:v>1.9929577464788732</c:v>
                </c:pt>
                <c:pt idx="212">
                  <c:v>1.9929906542056075</c:v>
                </c:pt>
                <c:pt idx="213">
                  <c:v>1.9930232558139536</c:v>
                </c:pt>
                <c:pt idx="214">
                  <c:v>1.9930555555555556</c:v>
                </c:pt>
                <c:pt idx="215">
                  <c:v>1.9930875576036866</c:v>
                </c:pt>
                <c:pt idx="216">
                  <c:v>1.9931192660550459</c:v>
                </c:pt>
                <c:pt idx="217">
                  <c:v>1.9931506849315068</c:v>
                </c:pt>
                <c:pt idx="218">
                  <c:v>1.9931818181818182</c:v>
                </c:pt>
                <c:pt idx="219">
                  <c:v>1.9932126696832579</c:v>
                </c:pt>
                <c:pt idx="220">
                  <c:v>1.9932432432432432</c:v>
                </c:pt>
                <c:pt idx="221">
                  <c:v>1.993273542600897</c:v>
                </c:pt>
                <c:pt idx="222">
                  <c:v>1.9933035714285714</c:v>
                </c:pt>
                <c:pt idx="223">
                  <c:v>1.9933333333333334</c:v>
                </c:pt>
                <c:pt idx="224">
                  <c:v>1.9933628318584071</c:v>
                </c:pt>
                <c:pt idx="225">
                  <c:v>1.9933920704845816</c:v>
                </c:pt>
                <c:pt idx="226">
                  <c:v>1.993421052631579</c:v>
                </c:pt>
                <c:pt idx="227">
                  <c:v>1.9934497816593886</c:v>
                </c:pt>
                <c:pt idx="228">
                  <c:v>1.9934782608695651</c:v>
                </c:pt>
                <c:pt idx="229">
                  <c:v>1.9935064935064934</c:v>
                </c:pt>
                <c:pt idx="230">
                  <c:v>1.9935344827586208</c:v>
                </c:pt>
                <c:pt idx="231">
                  <c:v>1.9935622317596566</c:v>
                </c:pt>
                <c:pt idx="232">
                  <c:v>1.9935897435897436</c:v>
                </c:pt>
                <c:pt idx="233">
                  <c:v>1.9936170212765958</c:v>
                </c:pt>
                <c:pt idx="234">
                  <c:v>1.9936440677966101</c:v>
                </c:pt>
                <c:pt idx="235">
                  <c:v>1.9936708860759493</c:v>
                </c:pt>
                <c:pt idx="236">
                  <c:v>1.9936974789915967</c:v>
                </c:pt>
                <c:pt idx="237">
                  <c:v>1.993723849372385</c:v>
                </c:pt>
                <c:pt idx="238">
                  <c:v>1.9937499999999999</c:v>
                </c:pt>
                <c:pt idx="239">
                  <c:v>1.9937759336099585</c:v>
                </c:pt>
                <c:pt idx="240">
                  <c:v>1.9938016528925619</c:v>
                </c:pt>
                <c:pt idx="241">
                  <c:v>1.9938271604938271</c:v>
                </c:pt>
                <c:pt idx="242">
                  <c:v>1.9938524590163935</c:v>
                </c:pt>
                <c:pt idx="243">
                  <c:v>1.9938775510204081</c:v>
                </c:pt>
                <c:pt idx="244">
                  <c:v>1.9939024390243902</c:v>
                </c:pt>
                <c:pt idx="245">
                  <c:v>1.9939271255060729</c:v>
                </c:pt>
                <c:pt idx="246">
                  <c:v>1.9939516129032258</c:v>
                </c:pt>
                <c:pt idx="247">
                  <c:v>1.9939759036144578</c:v>
                </c:pt>
                <c:pt idx="248">
                  <c:v>1.994</c:v>
                </c:pt>
                <c:pt idx="249">
                  <c:v>1.9940239043824701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1D-42CF-AD03-B91CEBF7395F}"/>
            </c:ext>
          </c:extLst>
        </c:ser>
        <c:ser>
          <c:idx val="1"/>
          <c:order val="1"/>
          <c:tx>
            <c:strRef>
              <c:f>Sheet2!$F$1</c:f>
              <c:strCache>
                <c:ptCount val="1"/>
                <c:pt idx="0">
                  <c:v>Shared Memory Kernel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Sheet2!$D$2:$D$251</c:f>
              <c:numCache>
                <c:formatCode>General</c:formatCode>
                <c:ptCount val="250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  <c:pt idx="9">
                  <c:v>21</c:v>
                </c:pt>
                <c:pt idx="10">
                  <c:v>23</c:v>
                </c:pt>
                <c:pt idx="11">
                  <c:v>25</c:v>
                </c:pt>
                <c:pt idx="12">
                  <c:v>27</c:v>
                </c:pt>
                <c:pt idx="13">
                  <c:v>29</c:v>
                </c:pt>
                <c:pt idx="14">
                  <c:v>31</c:v>
                </c:pt>
                <c:pt idx="15">
                  <c:v>33</c:v>
                </c:pt>
                <c:pt idx="16">
                  <c:v>35</c:v>
                </c:pt>
                <c:pt idx="17">
                  <c:v>37</c:v>
                </c:pt>
                <c:pt idx="18">
                  <c:v>39</c:v>
                </c:pt>
                <c:pt idx="19">
                  <c:v>41</c:v>
                </c:pt>
                <c:pt idx="20">
                  <c:v>43</c:v>
                </c:pt>
                <c:pt idx="21">
                  <c:v>45</c:v>
                </c:pt>
                <c:pt idx="22">
                  <c:v>47</c:v>
                </c:pt>
                <c:pt idx="23">
                  <c:v>49</c:v>
                </c:pt>
                <c:pt idx="24">
                  <c:v>51</c:v>
                </c:pt>
                <c:pt idx="25">
                  <c:v>53</c:v>
                </c:pt>
                <c:pt idx="26">
                  <c:v>55</c:v>
                </c:pt>
                <c:pt idx="27">
                  <c:v>57</c:v>
                </c:pt>
                <c:pt idx="28">
                  <c:v>59</c:v>
                </c:pt>
                <c:pt idx="29">
                  <c:v>61</c:v>
                </c:pt>
                <c:pt idx="30">
                  <c:v>63</c:v>
                </c:pt>
                <c:pt idx="31">
                  <c:v>65</c:v>
                </c:pt>
                <c:pt idx="32">
                  <c:v>67</c:v>
                </c:pt>
                <c:pt idx="33">
                  <c:v>69</c:v>
                </c:pt>
                <c:pt idx="34">
                  <c:v>71</c:v>
                </c:pt>
                <c:pt idx="35">
                  <c:v>73</c:v>
                </c:pt>
                <c:pt idx="36">
                  <c:v>75</c:v>
                </c:pt>
                <c:pt idx="37">
                  <c:v>77</c:v>
                </c:pt>
                <c:pt idx="38">
                  <c:v>79</c:v>
                </c:pt>
                <c:pt idx="39">
                  <c:v>81</c:v>
                </c:pt>
                <c:pt idx="40">
                  <c:v>83</c:v>
                </c:pt>
                <c:pt idx="41">
                  <c:v>85</c:v>
                </c:pt>
                <c:pt idx="42">
                  <c:v>87</c:v>
                </c:pt>
                <c:pt idx="43">
                  <c:v>89</c:v>
                </c:pt>
                <c:pt idx="44">
                  <c:v>91</c:v>
                </c:pt>
                <c:pt idx="45">
                  <c:v>93</c:v>
                </c:pt>
                <c:pt idx="46">
                  <c:v>95</c:v>
                </c:pt>
                <c:pt idx="47">
                  <c:v>97</c:v>
                </c:pt>
                <c:pt idx="48">
                  <c:v>99</c:v>
                </c:pt>
                <c:pt idx="49">
                  <c:v>101</c:v>
                </c:pt>
                <c:pt idx="50">
                  <c:v>103</c:v>
                </c:pt>
                <c:pt idx="51">
                  <c:v>105</c:v>
                </c:pt>
                <c:pt idx="52">
                  <c:v>107</c:v>
                </c:pt>
                <c:pt idx="53">
                  <c:v>109</c:v>
                </c:pt>
                <c:pt idx="54">
                  <c:v>111</c:v>
                </c:pt>
                <c:pt idx="55">
                  <c:v>113</c:v>
                </c:pt>
                <c:pt idx="56">
                  <c:v>115</c:v>
                </c:pt>
                <c:pt idx="57">
                  <c:v>117</c:v>
                </c:pt>
                <c:pt idx="58">
                  <c:v>119</c:v>
                </c:pt>
                <c:pt idx="59">
                  <c:v>121</c:v>
                </c:pt>
                <c:pt idx="60">
                  <c:v>123</c:v>
                </c:pt>
                <c:pt idx="61">
                  <c:v>125</c:v>
                </c:pt>
                <c:pt idx="62">
                  <c:v>127</c:v>
                </c:pt>
                <c:pt idx="63">
                  <c:v>129</c:v>
                </c:pt>
                <c:pt idx="64">
                  <c:v>131</c:v>
                </c:pt>
                <c:pt idx="65">
                  <c:v>133</c:v>
                </c:pt>
                <c:pt idx="66">
                  <c:v>135</c:v>
                </c:pt>
                <c:pt idx="67">
                  <c:v>137</c:v>
                </c:pt>
                <c:pt idx="68">
                  <c:v>139</c:v>
                </c:pt>
                <c:pt idx="69">
                  <c:v>141</c:v>
                </c:pt>
                <c:pt idx="70">
                  <c:v>143</c:v>
                </c:pt>
                <c:pt idx="71">
                  <c:v>145</c:v>
                </c:pt>
                <c:pt idx="72">
                  <c:v>147</c:v>
                </c:pt>
                <c:pt idx="73">
                  <c:v>149</c:v>
                </c:pt>
                <c:pt idx="74">
                  <c:v>151</c:v>
                </c:pt>
                <c:pt idx="75">
                  <c:v>153</c:v>
                </c:pt>
                <c:pt idx="76">
                  <c:v>155</c:v>
                </c:pt>
                <c:pt idx="77">
                  <c:v>157</c:v>
                </c:pt>
                <c:pt idx="78">
                  <c:v>159</c:v>
                </c:pt>
                <c:pt idx="79">
                  <c:v>161</c:v>
                </c:pt>
                <c:pt idx="80">
                  <c:v>163</c:v>
                </c:pt>
                <c:pt idx="81">
                  <c:v>165</c:v>
                </c:pt>
                <c:pt idx="82">
                  <c:v>167</c:v>
                </c:pt>
                <c:pt idx="83">
                  <c:v>169</c:v>
                </c:pt>
                <c:pt idx="84">
                  <c:v>171</c:v>
                </c:pt>
                <c:pt idx="85">
                  <c:v>173</c:v>
                </c:pt>
                <c:pt idx="86">
                  <c:v>175</c:v>
                </c:pt>
                <c:pt idx="87">
                  <c:v>177</c:v>
                </c:pt>
                <c:pt idx="88">
                  <c:v>179</c:v>
                </c:pt>
                <c:pt idx="89">
                  <c:v>181</c:v>
                </c:pt>
                <c:pt idx="90">
                  <c:v>183</c:v>
                </c:pt>
                <c:pt idx="91">
                  <c:v>185</c:v>
                </c:pt>
                <c:pt idx="92">
                  <c:v>187</c:v>
                </c:pt>
                <c:pt idx="93">
                  <c:v>189</c:v>
                </c:pt>
                <c:pt idx="94">
                  <c:v>191</c:v>
                </c:pt>
                <c:pt idx="95">
                  <c:v>193</c:v>
                </c:pt>
                <c:pt idx="96">
                  <c:v>195</c:v>
                </c:pt>
                <c:pt idx="97">
                  <c:v>197</c:v>
                </c:pt>
                <c:pt idx="98">
                  <c:v>199</c:v>
                </c:pt>
                <c:pt idx="99">
                  <c:v>201</c:v>
                </c:pt>
                <c:pt idx="100">
                  <c:v>203</c:v>
                </c:pt>
                <c:pt idx="101">
                  <c:v>205</c:v>
                </c:pt>
                <c:pt idx="102">
                  <c:v>207</c:v>
                </c:pt>
                <c:pt idx="103">
                  <c:v>209</c:v>
                </c:pt>
                <c:pt idx="104">
                  <c:v>211</c:v>
                </c:pt>
                <c:pt idx="105">
                  <c:v>213</c:v>
                </c:pt>
                <c:pt idx="106">
                  <c:v>215</c:v>
                </c:pt>
                <c:pt idx="107">
                  <c:v>217</c:v>
                </c:pt>
                <c:pt idx="108">
                  <c:v>219</c:v>
                </c:pt>
                <c:pt idx="109">
                  <c:v>221</c:v>
                </c:pt>
                <c:pt idx="110">
                  <c:v>223</c:v>
                </c:pt>
                <c:pt idx="111">
                  <c:v>225</c:v>
                </c:pt>
                <c:pt idx="112">
                  <c:v>227</c:v>
                </c:pt>
                <c:pt idx="113">
                  <c:v>229</c:v>
                </c:pt>
                <c:pt idx="114">
                  <c:v>231</c:v>
                </c:pt>
                <c:pt idx="115">
                  <c:v>233</c:v>
                </c:pt>
                <c:pt idx="116">
                  <c:v>235</c:v>
                </c:pt>
                <c:pt idx="117">
                  <c:v>237</c:v>
                </c:pt>
                <c:pt idx="118">
                  <c:v>239</c:v>
                </c:pt>
                <c:pt idx="119">
                  <c:v>241</c:v>
                </c:pt>
                <c:pt idx="120">
                  <c:v>243</c:v>
                </c:pt>
                <c:pt idx="121">
                  <c:v>245</c:v>
                </c:pt>
                <c:pt idx="122">
                  <c:v>247</c:v>
                </c:pt>
                <c:pt idx="123">
                  <c:v>249</c:v>
                </c:pt>
                <c:pt idx="124">
                  <c:v>251</c:v>
                </c:pt>
                <c:pt idx="125">
                  <c:v>253</c:v>
                </c:pt>
                <c:pt idx="126">
                  <c:v>255</c:v>
                </c:pt>
                <c:pt idx="127">
                  <c:v>257</c:v>
                </c:pt>
                <c:pt idx="128">
                  <c:v>259</c:v>
                </c:pt>
                <c:pt idx="129">
                  <c:v>261</c:v>
                </c:pt>
                <c:pt idx="130">
                  <c:v>263</c:v>
                </c:pt>
                <c:pt idx="131">
                  <c:v>265</c:v>
                </c:pt>
                <c:pt idx="132">
                  <c:v>267</c:v>
                </c:pt>
                <c:pt idx="133">
                  <c:v>269</c:v>
                </c:pt>
                <c:pt idx="134">
                  <c:v>271</c:v>
                </c:pt>
                <c:pt idx="135">
                  <c:v>273</c:v>
                </c:pt>
                <c:pt idx="136">
                  <c:v>275</c:v>
                </c:pt>
                <c:pt idx="137">
                  <c:v>277</c:v>
                </c:pt>
                <c:pt idx="138">
                  <c:v>279</c:v>
                </c:pt>
                <c:pt idx="139">
                  <c:v>281</c:v>
                </c:pt>
                <c:pt idx="140">
                  <c:v>283</c:v>
                </c:pt>
                <c:pt idx="141">
                  <c:v>285</c:v>
                </c:pt>
                <c:pt idx="142">
                  <c:v>287</c:v>
                </c:pt>
                <c:pt idx="143">
                  <c:v>289</c:v>
                </c:pt>
                <c:pt idx="144">
                  <c:v>291</c:v>
                </c:pt>
                <c:pt idx="145">
                  <c:v>293</c:v>
                </c:pt>
                <c:pt idx="146">
                  <c:v>295</c:v>
                </c:pt>
                <c:pt idx="147">
                  <c:v>297</c:v>
                </c:pt>
                <c:pt idx="148">
                  <c:v>299</c:v>
                </c:pt>
                <c:pt idx="149">
                  <c:v>301</c:v>
                </c:pt>
                <c:pt idx="150">
                  <c:v>303</c:v>
                </c:pt>
                <c:pt idx="151">
                  <c:v>305</c:v>
                </c:pt>
                <c:pt idx="152">
                  <c:v>307</c:v>
                </c:pt>
                <c:pt idx="153">
                  <c:v>309</c:v>
                </c:pt>
                <c:pt idx="154">
                  <c:v>311</c:v>
                </c:pt>
                <c:pt idx="155">
                  <c:v>313</c:v>
                </c:pt>
                <c:pt idx="156">
                  <c:v>315</c:v>
                </c:pt>
                <c:pt idx="157">
                  <c:v>317</c:v>
                </c:pt>
                <c:pt idx="158">
                  <c:v>319</c:v>
                </c:pt>
                <c:pt idx="159">
                  <c:v>321</c:v>
                </c:pt>
                <c:pt idx="160">
                  <c:v>323</c:v>
                </c:pt>
                <c:pt idx="161">
                  <c:v>325</c:v>
                </c:pt>
                <c:pt idx="162">
                  <c:v>327</c:v>
                </c:pt>
                <c:pt idx="163">
                  <c:v>329</c:v>
                </c:pt>
                <c:pt idx="164">
                  <c:v>331</c:v>
                </c:pt>
                <c:pt idx="165">
                  <c:v>333</c:v>
                </c:pt>
                <c:pt idx="166">
                  <c:v>335</c:v>
                </c:pt>
                <c:pt idx="167">
                  <c:v>337</c:v>
                </c:pt>
                <c:pt idx="168">
                  <c:v>339</c:v>
                </c:pt>
                <c:pt idx="169">
                  <c:v>341</c:v>
                </c:pt>
                <c:pt idx="170">
                  <c:v>343</c:v>
                </c:pt>
                <c:pt idx="171">
                  <c:v>345</c:v>
                </c:pt>
                <c:pt idx="172">
                  <c:v>347</c:v>
                </c:pt>
                <c:pt idx="173">
                  <c:v>349</c:v>
                </c:pt>
                <c:pt idx="174">
                  <c:v>351</c:v>
                </c:pt>
                <c:pt idx="175">
                  <c:v>353</c:v>
                </c:pt>
                <c:pt idx="176">
                  <c:v>355</c:v>
                </c:pt>
                <c:pt idx="177">
                  <c:v>357</c:v>
                </c:pt>
                <c:pt idx="178">
                  <c:v>359</c:v>
                </c:pt>
                <c:pt idx="179">
                  <c:v>361</c:v>
                </c:pt>
                <c:pt idx="180">
                  <c:v>363</c:v>
                </c:pt>
                <c:pt idx="181">
                  <c:v>365</c:v>
                </c:pt>
                <c:pt idx="182">
                  <c:v>367</c:v>
                </c:pt>
                <c:pt idx="183">
                  <c:v>369</c:v>
                </c:pt>
                <c:pt idx="184">
                  <c:v>371</c:v>
                </c:pt>
                <c:pt idx="185">
                  <c:v>373</c:v>
                </c:pt>
                <c:pt idx="186">
                  <c:v>375</c:v>
                </c:pt>
                <c:pt idx="187">
                  <c:v>377</c:v>
                </c:pt>
                <c:pt idx="188">
                  <c:v>379</c:v>
                </c:pt>
                <c:pt idx="189">
                  <c:v>381</c:v>
                </c:pt>
                <c:pt idx="190">
                  <c:v>383</c:v>
                </c:pt>
                <c:pt idx="191">
                  <c:v>385</c:v>
                </c:pt>
                <c:pt idx="192">
                  <c:v>387</c:v>
                </c:pt>
                <c:pt idx="193">
                  <c:v>389</c:v>
                </c:pt>
                <c:pt idx="194">
                  <c:v>391</c:v>
                </c:pt>
                <c:pt idx="195">
                  <c:v>393</c:v>
                </c:pt>
                <c:pt idx="196">
                  <c:v>395</c:v>
                </c:pt>
                <c:pt idx="197">
                  <c:v>397</c:v>
                </c:pt>
                <c:pt idx="198">
                  <c:v>399</c:v>
                </c:pt>
                <c:pt idx="199">
                  <c:v>401</c:v>
                </c:pt>
                <c:pt idx="200">
                  <c:v>403</c:v>
                </c:pt>
                <c:pt idx="201">
                  <c:v>405</c:v>
                </c:pt>
                <c:pt idx="202">
                  <c:v>407</c:v>
                </c:pt>
                <c:pt idx="203">
                  <c:v>409</c:v>
                </c:pt>
                <c:pt idx="204">
                  <c:v>411</c:v>
                </c:pt>
                <c:pt idx="205">
                  <c:v>413</c:v>
                </c:pt>
                <c:pt idx="206">
                  <c:v>415</c:v>
                </c:pt>
                <c:pt idx="207">
                  <c:v>417</c:v>
                </c:pt>
                <c:pt idx="208">
                  <c:v>419</c:v>
                </c:pt>
                <c:pt idx="209">
                  <c:v>421</c:v>
                </c:pt>
                <c:pt idx="210">
                  <c:v>423</c:v>
                </c:pt>
                <c:pt idx="211">
                  <c:v>425</c:v>
                </c:pt>
                <c:pt idx="212">
                  <c:v>427</c:v>
                </c:pt>
                <c:pt idx="213">
                  <c:v>429</c:v>
                </c:pt>
                <c:pt idx="214">
                  <c:v>431</c:v>
                </c:pt>
                <c:pt idx="215">
                  <c:v>433</c:v>
                </c:pt>
                <c:pt idx="216">
                  <c:v>435</c:v>
                </c:pt>
                <c:pt idx="217">
                  <c:v>437</c:v>
                </c:pt>
                <c:pt idx="218">
                  <c:v>439</c:v>
                </c:pt>
                <c:pt idx="219">
                  <c:v>441</c:v>
                </c:pt>
                <c:pt idx="220">
                  <c:v>443</c:v>
                </c:pt>
                <c:pt idx="221">
                  <c:v>445</c:v>
                </c:pt>
                <c:pt idx="222">
                  <c:v>447</c:v>
                </c:pt>
                <c:pt idx="223">
                  <c:v>449</c:v>
                </c:pt>
                <c:pt idx="224">
                  <c:v>451</c:v>
                </c:pt>
                <c:pt idx="225">
                  <c:v>453</c:v>
                </c:pt>
                <c:pt idx="226">
                  <c:v>455</c:v>
                </c:pt>
                <c:pt idx="227">
                  <c:v>457</c:v>
                </c:pt>
                <c:pt idx="228">
                  <c:v>459</c:v>
                </c:pt>
                <c:pt idx="229">
                  <c:v>461</c:v>
                </c:pt>
                <c:pt idx="230">
                  <c:v>463</c:v>
                </c:pt>
                <c:pt idx="231">
                  <c:v>465</c:v>
                </c:pt>
                <c:pt idx="232">
                  <c:v>467</c:v>
                </c:pt>
                <c:pt idx="233">
                  <c:v>469</c:v>
                </c:pt>
                <c:pt idx="234">
                  <c:v>471</c:v>
                </c:pt>
                <c:pt idx="235">
                  <c:v>473</c:v>
                </c:pt>
                <c:pt idx="236">
                  <c:v>475</c:v>
                </c:pt>
                <c:pt idx="237">
                  <c:v>477</c:v>
                </c:pt>
                <c:pt idx="238">
                  <c:v>479</c:v>
                </c:pt>
                <c:pt idx="239">
                  <c:v>481</c:v>
                </c:pt>
                <c:pt idx="240">
                  <c:v>483</c:v>
                </c:pt>
                <c:pt idx="241">
                  <c:v>485</c:v>
                </c:pt>
                <c:pt idx="242">
                  <c:v>487</c:v>
                </c:pt>
                <c:pt idx="243">
                  <c:v>489</c:v>
                </c:pt>
                <c:pt idx="244">
                  <c:v>491</c:v>
                </c:pt>
                <c:pt idx="245">
                  <c:v>493</c:v>
                </c:pt>
                <c:pt idx="246">
                  <c:v>495</c:v>
                </c:pt>
                <c:pt idx="247">
                  <c:v>497</c:v>
                </c:pt>
                <c:pt idx="248">
                  <c:v>499</c:v>
                </c:pt>
                <c:pt idx="249">
                  <c:v>501</c:v>
                </c:pt>
              </c:numCache>
            </c:numRef>
          </c:xVal>
          <c:yVal>
            <c:numRef>
              <c:f>Sheet2!$F$2:$F$251</c:f>
              <c:numCache>
                <c:formatCode>General</c:formatCode>
                <c:ptCount val="250"/>
                <c:pt idx="0">
                  <c:v>4.5</c:v>
                </c:pt>
                <c:pt idx="1">
                  <c:v>7.59375</c:v>
                </c:pt>
                <c:pt idx="2">
                  <c:v>10.323529411764707</c:v>
                </c:pt>
                <c:pt idx="3">
                  <c:v>12.75</c:v>
                </c:pt>
                <c:pt idx="4">
                  <c:v>14.921052631578947</c:v>
                </c:pt>
                <c:pt idx="5">
                  <c:v>16.875</c:v>
                </c:pt>
                <c:pt idx="6">
                  <c:v>18.642857142857142</c:v>
                </c:pt>
                <c:pt idx="7">
                  <c:v>20.25</c:v>
                </c:pt>
                <c:pt idx="8">
                  <c:v>21.717391304347824</c:v>
                </c:pt>
                <c:pt idx="9">
                  <c:v>23.0625</c:v>
                </c:pt>
                <c:pt idx="10">
                  <c:v>24.3</c:v>
                </c:pt>
                <c:pt idx="11">
                  <c:v>25.442307692307693</c:v>
                </c:pt>
                <c:pt idx="12">
                  <c:v>26.5</c:v>
                </c:pt>
                <c:pt idx="13">
                  <c:v>27.482142857142858</c:v>
                </c:pt>
                <c:pt idx="14">
                  <c:v>28.396551724137932</c:v>
                </c:pt>
                <c:pt idx="15">
                  <c:v>29.25</c:v>
                </c:pt>
                <c:pt idx="16">
                  <c:v>30.048387096774192</c:v>
                </c:pt>
                <c:pt idx="17">
                  <c:v>30.796875</c:v>
                </c:pt>
                <c:pt idx="18">
                  <c:v>31.5</c:v>
                </c:pt>
                <c:pt idx="19">
                  <c:v>32.161764705882355</c:v>
                </c:pt>
                <c:pt idx="20">
                  <c:v>32.785714285714285</c:v>
                </c:pt>
                <c:pt idx="21">
                  <c:v>33.375</c:v>
                </c:pt>
                <c:pt idx="22">
                  <c:v>33.932432432432435</c:v>
                </c:pt>
                <c:pt idx="23">
                  <c:v>34.460526315789473</c:v>
                </c:pt>
                <c:pt idx="24">
                  <c:v>34.96153846153846</c:v>
                </c:pt>
                <c:pt idx="25">
                  <c:v>35.4375</c:v>
                </c:pt>
                <c:pt idx="26">
                  <c:v>35.890243902439025</c:v>
                </c:pt>
                <c:pt idx="27">
                  <c:v>36.321428571428569</c:v>
                </c:pt>
                <c:pt idx="28">
                  <c:v>36.732558139534881</c:v>
                </c:pt>
                <c:pt idx="29">
                  <c:v>37.125</c:v>
                </c:pt>
                <c:pt idx="30">
                  <c:v>37.5</c:v>
                </c:pt>
                <c:pt idx="31">
                  <c:v>37.858695652173914</c:v>
                </c:pt>
                <c:pt idx="32">
                  <c:v>38.202127659574465</c:v>
                </c:pt>
                <c:pt idx="33">
                  <c:v>38.53125</c:v>
                </c:pt>
                <c:pt idx="34">
                  <c:v>38.846938775510203</c:v>
                </c:pt>
                <c:pt idx="35">
                  <c:v>39.15</c:v>
                </c:pt>
                <c:pt idx="36">
                  <c:v>39.441176470588232</c:v>
                </c:pt>
                <c:pt idx="37">
                  <c:v>39.721153846153847</c:v>
                </c:pt>
                <c:pt idx="38">
                  <c:v>39.990566037735846</c:v>
                </c:pt>
                <c:pt idx="39">
                  <c:v>40.25</c:v>
                </c:pt>
                <c:pt idx="40">
                  <c:v>40.5</c:v>
                </c:pt>
                <c:pt idx="41">
                  <c:v>40.741071428571431</c:v>
                </c:pt>
                <c:pt idx="42">
                  <c:v>40.973684210526315</c:v>
                </c:pt>
                <c:pt idx="43">
                  <c:v>41.198275862068968</c:v>
                </c:pt>
                <c:pt idx="44">
                  <c:v>41.415254237288138</c:v>
                </c:pt>
                <c:pt idx="45">
                  <c:v>41.625</c:v>
                </c:pt>
                <c:pt idx="46">
                  <c:v>41.827868852459019</c:v>
                </c:pt>
                <c:pt idx="47">
                  <c:v>42.024193548387096</c:v>
                </c:pt>
                <c:pt idx="48">
                  <c:v>42.214285714285715</c:v>
                </c:pt>
                <c:pt idx="49">
                  <c:v>42.3984375</c:v>
                </c:pt>
                <c:pt idx="50">
                  <c:v>42.57692307692308</c:v>
                </c:pt>
                <c:pt idx="51">
                  <c:v>42.75</c:v>
                </c:pt>
                <c:pt idx="52">
                  <c:v>42.917910447761194</c:v>
                </c:pt>
                <c:pt idx="53">
                  <c:v>43.080882352941174</c:v>
                </c:pt>
                <c:pt idx="54">
                  <c:v>43.239130434782609</c:v>
                </c:pt>
                <c:pt idx="55">
                  <c:v>43.392857142857146</c:v>
                </c:pt>
                <c:pt idx="56">
                  <c:v>43.54225352112676</c:v>
                </c:pt>
                <c:pt idx="57">
                  <c:v>43.6875</c:v>
                </c:pt>
                <c:pt idx="58">
                  <c:v>43.828767123287669</c:v>
                </c:pt>
                <c:pt idx="59">
                  <c:v>43.966216216216218</c:v>
                </c:pt>
                <c:pt idx="60">
                  <c:v>44.1</c:v>
                </c:pt>
                <c:pt idx="61">
                  <c:v>44.23026315789474</c:v>
                </c:pt>
                <c:pt idx="62">
                  <c:v>44.357142857142854</c:v>
                </c:pt>
                <c:pt idx="63">
                  <c:v>44.480769230769234</c:v>
                </c:pt>
                <c:pt idx="64">
                  <c:v>44.601265822784811</c:v>
                </c:pt>
                <c:pt idx="65">
                  <c:v>44.71875</c:v>
                </c:pt>
                <c:pt idx="66">
                  <c:v>44.833333333333336</c:v>
                </c:pt>
                <c:pt idx="67">
                  <c:v>44.945121951219512</c:v>
                </c:pt>
                <c:pt idx="68">
                  <c:v>45.054216867469883</c:v>
                </c:pt>
                <c:pt idx="69">
                  <c:v>45.160714285714285</c:v>
                </c:pt>
                <c:pt idx="70">
                  <c:v>45.264705882352942</c:v>
                </c:pt>
                <c:pt idx="71">
                  <c:v>45.366279069767444</c:v>
                </c:pt>
                <c:pt idx="72">
                  <c:v>45.46551724137931</c:v>
                </c:pt>
                <c:pt idx="73">
                  <c:v>45.5625</c:v>
                </c:pt>
                <c:pt idx="74">
                  <c:v>45.657303370786515</c:v>
                </c:pt>
                <c:pt idx="75">
                  <c:v>45.75</c:v>
                </c:pt>
                <c:pt idx="76">
                  <c:v>45.840659340659343</c:v>
                </c:pt>
                <c:pt idx="77">
                  <c:v>45.929347826086953</c:v>
                </c:pt>
                <c:pt idx="78">
                  <c:v>46.016129032258064</c:v>
                </c:pt>
                <c:pt idx="79">
                  <c:v>46.101063829787236</c:v>
                </c:pt>
                <c:pt idx="80">
                  <c:v>46.184210526315788</c:v>
                </c:pt>
                <c:pt idx="81">
                  <c:v>46.265625</c:v>
                </c:pt>
                <c:pt idx="82">
                  <c:v>46.345360824742265</c:v>
                </c:pt>
                <c:pt idx="83">
                  <c:v>46.423469387755105</c:v>
                </c:pt>
                <c:pt idx="84">
                  <c:v>46.5</c:v>
                </c:pt>
                <c:pt idx="85">
                  <c:v>46.575000000000003</c:v>
                </c:pt>
                <c:pt idx="86">
                  <c:v>46.648514851485146</c:v>
                </c:pt>
                <c:pt idx="87">
                  <c:v>46.720588235294116</c:v>
                </c:pt>
                <c:pt idx="88">
                  <c:v>46.791262135922331</c:v>
                </c:pt>
                <c:pt idx="89">
                  <c:v>46.86057692307692</c:v>
                </c:pt>
                <c:pt idx="90">
                  <c:v>46.928571428571431</c:v>
                </c:pt>
                <c:pt idx="91">
                  <c:v>46.995283018867923</c:v>
                </c:pt>
                <c:pt idx="92">
                  <c:v>47.060747663551403</c:v>
                </c:pt>
                <c:pt idx="93">
                  <c:v>47.125</c:v>
                </c:pt>
                <c:pt idx="94">
                  <c:v>47.188073394495412</c:v>
                </c:pt>
                <c:pt idx="95">
                  <c:v>47.25</c:v>
                </c:pt>
                <c:pt idx="96">
                  <c:v>47.310810810810814</c:v>
                </c:pt>
                <c:pt idx="97">
                  <c:v>47.370535714285715</c:v>
                </c:pt>
                <c:pt idx="98">
                  <c:v>47.429203539823007</c:v>
                </c:pt>
                <c:pt idx="99">
                  <c:v>47.486842105263158</c:v>
                </c:pt>
                <c:pt idx="100">
                  <c:v>47.543478260869563</c:v>
                </c:pt>
                <c:pt idx="101">
                  <c:v>47.599137931034484</c:v>
                </c:pt>
                <c:pt idx="102">
                  <c:v>47.653846153846153</c:v>
                </c:pt>
                <c:pt idx="103">
                  <c:v>47.707627118644069</c:v>
                </c:pt>
                <c:pt idx="104">
                  <c:v>47.760504201680675</c:v>
                </c:pt>
                <c:pt idx="105">
                  <c:v>47.8125</c:v>
                </c:pt>
                <c:pt idx="106">
                  <c:v>47.863636363636367</c:v>
                </c:pt>
                <c:pt idx="107">
                  <c:v>47.91393442622951</c:v>
                </c:pt>
                <c:pt idx="108">
                  <c:v>47.963414634146339</c:v>
                </c:pt>
                <c:pt idx="109">
                  <c:v>48.012096774193552</c:v>
                </c:pt>
                <c:pt idx="110">
                  <c:v>48.06</c:v>
                </c:pt>
                <c:pt idx="111">
                  <c:v>48.107142857142854</c:v>
                </c:pt>
                <c:pt idx="112">
                  <c:v>48.153543307086615</c:v>
                </c:pt>
                <c:pt idx="113">
                  <c:v>48.19921875</c:v>
                </c:pt>
                <c:pt idx="114">
                  <c:v>48.244186046511629</c:v>
                </c:pt>
                <c:pt idx="115">
                  <c:v>48.28846153846154</c:v>
                </c:pt>
                <c:pt idx="116">
                  <c:v>48.332061068702288</c:v>
                </c:pt>
                <c:pt idx="117">
                  <c:v>48.375</c:v>
                </c:pt>
                <c:pt idx="118">
                  <c:v>48.417293233082709</c:v>
                </c:pt>
                <c:pt idx="119">
                  <c:v>48.458955223880594</c:v>
                </c:pt>
                <c:pt idx="120">
                  <c:v>48.5</c:v>
                </c:pt>
                <c:pt idx="121">
                  <c:v>48.540441176470587</c:v>
                </c:pt>
                <c:pt idx="122">
                  <c:v>48.580291970802918</c:v>
                </c:pt>
                <c:pt idx="123">
                  <c:v>48.619565217391305</c:v>
                </c:pt>
                <c:pt idx="124">
                  <c:v>48.658273381294961</c:v>
                </c:pt>
                <c:pt idx="125">
                  <c:v>48.696428571428569</c:v>
                </c:pt>
                <c:pt idx="126">
                  <c:v>48.734042553191486</c:v>
                </c:pt>
                <c:pt idx="127">
                  <c:v>48.771126760563384</c:v>
                </c:pt>
                <c:pt idx="128">
                  <c:v>48.807692307692307</c:v>
                </c:pt>
                <c:pt idx="129">
                  <c:v>48.84375</c:v>
                </c:pt>
                <c:pt idx="130">
                  <c:v>48.879310344827587</c:v>
                </c:pt>
                <c:pt idx="131">
                  <c:v>48.914383561643838</c:v>
                </c:pt>
                <c:pt idx="132">
                  <c:v>48.948979591836732</c:v>
                </c:pt>
                <c:pt idx="133">
                  <c:v>48.983108108108105</c:v>
                </c:pt>
                <c:pt idx="134">
                  <c:v>49.016778523489933</c:v>
                </c:pt>
                <c:pt idx="135">
                  <c:v>49.05</c:v>
                </c:pt>
                <c:pt idx="136">
                  <c:v>49.08278145695364</c:v>
                </c:pt>
                <c:pt idx="137">
                  <c:v>49.11513157894737</c:v>
                </c:pt>
                <c:pt idx="138">
                  <c:v>49.147058823529413</c:v>
                </c:pt>
                <c:pt idx="139">
                  <c:v>49.178571428571431</c:v>
                </c:pt>
                <c:pt idx="140">
                  <c:v>49.20967741935484</c:v>
                </c:pt>
                <c:pt idx="141">
                  <c:v>49.240384615384613</c:v>
                </c:pt>
                <c:pt idx="142">
                  <c:v>49.270700636942678</c:v>
                </c:pt>
                <c:pt idx="143">
                  <c:v>49.300632911392405</c:v>
                </c:pt>
                <c:pt idx="144">
                  <c:v>49.330188679245282</c:v>
                </c:pt>
                <c:pt idx="145">
                  <c:v>49.359375</c:v>
                </c:pt>
                <c:pt idx="146">
                  <c:v>49.388198757763973</c:v>
                </c:pt>
                <c:pt idx="147">
                  <c:v>49.416666666666664</c:v>
                </c:pt>
                <c:pt idx="148">
                  <c:v>49.444785276073617</c:v>
                </c:pt>
                <c:pt idx="149">
                  <c:v>49.472560975609753</c:v>
                </c:pt>
                <c:pt idx="150">
                  <c:v>49.5</c:v>
                </c:pt>
                <c:pt idx="151">
                  <c:v>49.527108433734938</c:v>
                </c:pt>
                <c:pt idx="152">
                  <c:v>49.553892215568865</c:v>
                </c:pt>
                <c:pt idx="153">
                  <c:v>49.580357142857146</c:v>
                </c:pt>
                <c:pt idx="154">
                  <c:v>49.606508875739642</c:v>
                </c:pt>
                <c:pt idx="155">
                  <c:v>49.632352941176471</c:v>
                </c:pt>
                <c:pt idx="156">
                  <c:v>49.657894736842103</c:v>
                </c:pt>
                <c:pt idx="157">
                  <c:v>49.683139534883722</c:v>
                </c:pt>
                <c:pt idx="158">
                  <c:v>49.70809248554913</c:v>
                </c:pt>
                <c:pt idx="159">
                  <c:v>49.732758620689658</c:v>
                </c:pt>
                <c:pt idx="160">
                  <c:v>49.75714285714286</c:v>
                </c:pt>
                <c:pt idx="161">
                  <c:v>49.78125</c:v>
                </c:pt>
                <c:pt idx="162">
                  <c:v>49.805084745762713</c:v>
                </c:pt>
                <c:pt idx="163">
                  <c:v>49.828651685393261</c:v>
                </c:pt>
                <c:pt idx="164">
                  <c:v>49.851955307262571</c:v>
                </c:pt>
                <c:pt idx="165">
                  <c:v>49.875</c:v>
                </c:pt>
                <c:pt idx="166">
                  <c:v>49.89779005524862</c:v>
                </c:pt>
                <c:pt idx="167">
                  <c:v>49.920329670329672</c:v>
                </c:pt>
                <c:pt idx="168">
                  <c:v>49.942622950819676</c:v>
                </c:pt>
                <c:pt idx="169">
                  <c:v>49.964673913043477</c:v>
                </c:pt>
                <c:pt idx="170">
                  <c:v>49.986486486486484</c:v>
                </c:pt>
                <c:pt idx="171">
                  <c:v>50.008064516129032</c:v>
                </c:pt>
                <c:pt idx="172">
                  <c:v>50.029411764705884</c:v>
                </c:pt>
                <c:pt idx="173">
                  <c:v>50.050531914893618</c:v>
                </c:pt>
                <c:pt idx="174">
                  <c:v>50.071428571428569</c:v>
                </c:pt>
                <c:pt idx="175">
                  <c:v>50.092105263157897</c:v>
                </c:pt>
                <c:pt idx="176">
                  <c:v>50.112565445026178</c:v>
                </c:pt>
                <c:pt idx="177">
                  <c:v>50.1328125</c:v>
                </c:pt>
                <c:pt idx="178">
                  <c:v>50.152849740932645</c:v>
                </c:pt>
                <c:pt idx="179">
                  <c:v>50.172680412371136</c:v>
                </c:pt>
                <c:pt idx="180">
                  <c:v>50.192307692307693</c:v>
                </c:pt>
                <c:pt idx="181">
                  <c:v>50.211734693877553</c:v>
                </c:pt>
                <c:pt idx="182">
                  <c:v>50.230964467005073</c:v>
                </c:pt>
                <c:pt idx="183">
                  <c:v>50.25</c:v>
                </c:pt>
                <c:pt idx="184">
                  <c:v>50.268844221105525</c:v>
                </c:pt>
                <c:pt idx="185">
                  <c:v>50.287500000000001</c:v>
                </c:pt>
                <c:pt idx="186">
                  <c:v>50.305970149253731</c:v>
                </c:pt>
                <c:pt idx="187">
                  <c:v>50.324257425742573</c:v>
                </c:pt>
                <c:pt idx="188">
                  <c:v>50.342364532019701</c:v>
                </c:pt>
                <c:pt idx="189">
                  <c:v>50.360294117647058</c:v>
                </c:pt>
                <c:pt idx="190">
                  <c:v>50.378048780487802</c:v>
                </c:pt>
                <c:pt idx="191">
                  <c:v>50.395631067961162</c:v>
                </c:pt>
                <c:pt idx="192">
                  <c:v>50.413043478260867</c:v>
                </c:pt>
                <c:pt idx="193">
                  <c:v>50.43028846153846</c:v>
                </c:pt>
                <c:pt idx="194">
                  <c:v>50.44736842105263</c:v>
                </c:pt>
                <c:pt idx="195">
                  <c:v>50.464285714285715</c:v>
                </c:pt>
                <c:pt idx="196">
                  <c:v>50.481042654028435</c:v>
                </c:pt>
                <c:pt idx="197">
                  <c:v>50.497641509433961</c:v>
                </c:pt>
                <c:pt idx="198">
                  <c:v>50.514084507042256</c:v>
                </c:pt>
                <c:pt idx="199">
                  <c:v>50.530373831775698</c:v>
                </c:pt>
                <c:pt idx="200">
                  <c:v>50.546511627906973</c:v>
                </c:pt>
                <c:pt idx="201">
                  <c:v>50.5625</c:v>
                </c:pt>
                <c:pt idx="202">
                  <c:v>50.578341013824883</c:v>
                </c:pt>
                <c:pt idx="203">
                  <c:v>50.594036697247709</c:v>
                </c:pt>
                <c:pt idx="204">
                  <c:v>50.609589041095887</c:v>
                </c:pt>
                <c:pt idx="205">
                  <c:v>50.625</c:v>
                </c:pt>
                <c:pt idx="206">
                  <c:v>50.640271493212673</c:v>
                </c:pt>
                <c:pt idx="207">
                  <c:v>50.655405405405403</c:v>
                </c:pt>
                <c:pt idx="208">
                  <c:v>50.670403587443943</c:v>
                </c:pt>
                <c:pt idx="209">
                  <c:v>50.685267857142854</c:v>
                </c:pt>
                <c:pt idx="210">
                  <c:v>50.7</c:v>
                </c:pt>
                <c:pt idx="211">
                  <c:v>50.714601769911503</c:v>
                </c:pt>
                <c:pt idx="212">
                  <c:v>50.729074889867839</c:v>
                </c:pt>
                <c:pt idx="213">
                  <c:v>50.743421052631582</c:v>
                </c:pt>
                <c:pt idx="214">
                  <c:v>50.757641921397379</c:v>
                </c:pt>
                <c:pt idx="215">
                  <c:v>50.771739130434781</c:v>
                </c:pt>
                <c:pt idx="216">
                  <c:v>50.785714285714285</c:v>
                </c:pt>
                <c:pt idx="217">
                  <c:v>50.799568965517238</c:v>
                </c:pt>
                <c:pt idx="218">
                  <c:v>50.813304721030043</c:v>
                </c:pt>
                <c:pt idx="219">
                  <c:v>50.82692307692308</c:v>
                </c:pt>
                <c:pt idx="220">
                  <c:v>50.840425531914896</c:v>
                </c:pt>
                <c:pt idx="221">
                  <c:v>50.853813559322035</c:v>
                </c:pt>
                <c:pt idx="222">
                  <c:v>50.867088607594937</c:v>
                </c:pt>
                <c:pt idx="223">
                  <c:v>50.880252100840337</c:v>
                </c:pt>
                <c:pt idx="224">
                  <c:v>50.893305439330547</c:v>
                </c:pt>
                <c:pt idx="225">
                  <c:v>50.90625</c:v>
                </c:pt>
                <c:pt idx="226">
                  <c:v>50.919087136929463</c:v>
                </c:pt>
                <c:pt idx="227">
                  <c:v>50.93181818181818</c:v>
                </c:pt>
                <c:pt idx="228">
                  <c:v>50.944444444444443</c:v>
                </c:pt>
                <c:pt idx="229">
                  <c:v>50.956967213114751</c:v>
                </c:pt>
                <c:pt idx="230">
                  <c:v>50.969387755102041</c:v>
                </c:pt>
                <c:pt idx="231">
                  <c:v>50.981707317073173</c:v>
                </c:pt>
                <c:pt idx="232">
                  <c:v>50.993927125506076</c:v>
                </c:pt>
                <c:pt idx="233">
                  <c:v>51.006048387096776</c:v>
                </c:pt>
                <c:pt idx="234">
                  <c:v>51.018072289156628</c:v>
                </c:pt>
                <c:pt idx="235">
                  <c:v>51.03</c:v>
                </c:pt>
                <c:pt idx="236">
                  <c:v>51.041832669322709</c:v>
                </c:pt>
                <c:pt idx="237">
                  <c:v>51.053571428571431</c:v>
                </c:pt>
                <c:pt idx="238">
                  <c:v>51.065217391304351</c:v>
                </c:pt>
                <c:pt idx="239">
                  <c:v>51.076771653543304</c:v>
                </c:pt>
                <c:pt idx="240">
                  <c:v>51.088235294117645</c:v>
                </c:pt>
                <c:pt idx="241">
                  <c:v>51.099609375</c:v>
                </c:pt>
                <c:pt idx="242">
                  <c:v>51.110894941634243</c:v>
                </c:pt>
                <c:pt idx="243">
                  <c:v>51.122093023255815</c:v>
                </c:pt>
                <c:pt idx="244">
                  <c:v>51.133204633204635</c:v>
                </c:pt>
                <c:pt idx="245">
                  <c:v>51.144230769230766</c:v>
                </c:pt>
                <c:pt idx="246">
                  <c:v>51.155172413793103</c:v>
                </c:pt>
                <c:pt idx="247">
                  <c:v>51.166030534351144</c:v>
                </c:pt>
                <c:pt idx="248">
                  <c:v>51.176806083650192</c:v>
                </c:pt>
                <c:pt idx="249">
                  <c:v>51.1875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B1D-42CF-AD03-B91CEBF739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8883648"/>
        <c:axId val="438891192"/>
      </c:scatterChart>
      <c:valAx>
        <c:axId val="438883648"/>
        <c:scaling>
          <c:orientation val="minMax"/>
          <c:max val="5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Mask Size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891192"/>
        <c:crosses val="autoZero"/>
        <c:crossBetween val="midCat"/>
      </c:valAx>
      <c:valAx>
        <c:axId val="438891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CGMA 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8836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Sheet2!$E$1</c:f>
              <c:strCache>
                <c:ptCount val="1"/>
                <c:pt idx="0">
                  <c:v>Simple Kernel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Sheet2!$D$2:$D$251</c:f>
              <c:numCache>
                <c:formatCode>General</c:formatCode>
                <c:ptCount val="250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  <c:pt idx="9">
                  <c:v>21</c:v>
                </c:pt>
                <c:pt idx="10">
                  <c:v>23</c:v>
                </c:pt>
                <c:pt idx="11">
                  <c:v>25</c:v>
                </c:pt>
                <c:pt idx="12">
                  <c:v>27</c:v>
                </c:pt>
                <c:pt idx="13">
                  <c:v>29</c:v>
                </c:pt>
                <c:pt idx="14">
                  <c:v>31</c:v>
                </c:pt>
                <c:pt idx="15">
                  <c:v>33</c:v>
                </c:pt>
                <c:pt idx="16">
                  <c:v>35</c:v>
                </c:pt>
                <c:pt idx="17">
                  <c:v>37</c:v>
                </c:pt>
                <c:pt idx="18">
                  <c:v>39</c:v>
                </c:pt>
                <c:pt idx="19">
                  <c:v>41</c:v>
                </c:pt>
                <c:pt idx="20">
                  <c:v>43</c:v>
                </c:pt>
                <c:pt idx="21">
                  <c:v>45</c:v>
                </c:pt>
                <c:pt idx="22">
                  <c:v>47</c:v>
                </c:pt>
                <c:pt idx="23">
                  <c:v>49</c:v>
                </c:pt>
                <c:pt idx="24">
                  <c:v>51</c:v>
                </c:pt>
                <c:pt idx="25">
                  <c:v>53</c:v>
                </c:pt>
                <c:pt idx="26">
                  <c:v>55</c:v>
                </c:pt>
                <c:pt idx="27">
                  <c:v>57</c:v>
                </c:pt>
                <c:pt idx="28">
                  <c:v>59</c:v>
                </c:pt>
                <c:pt idx="29">
                  <c:v>61</c:v>
                </c:pt>
                <c:pt idx="30">
                  <c:v>63</c:v>
                </c:pt>
                <c:pt idx="31">
                  <c:v>65</c:v>
                </c:pt>
                <c:pt idx="32">
                  <c:v>67</c:v>
                </c:pt>
                <c:pt idx="33">
                  <c:v>69</c:v>
                </c:pt>
                <c:pt idx="34">
                  <c:v>71</c:v>
                </c:pt>
                <c:pt idx="35">
                  <c:v>73</c:v>
                </c:pt>
                <c:pt idx="36">
                  <c:v>75</c:v>
                </c:pt>
                <c:pt idx="37">
                  <c:v>77</c:v>
                </c:pt>
                <c:pt idx="38">
                  <c:v>79</c:v>
                </c:pt>
                <c:pt idx="39">
                  <c:v>81</c:v>
                </c:pt>
                <c:pt idx="40">
                  <c:v>83</c:v>
                </c:pt>
                <c:pt idx="41">
                  <c:v>85</c:v>
                </c:pt>
                <c:pt idx="42">
                  <c:v>87</c:v>
                </c:pt>
                <c:pt idx="43">
                  <c:v>89</c:v>
                </c:pt>
                <c:pt idx="44">
                  <c:v>91</c:v>
                </c:pt>
                <c:pt idx="45">
                  <c:v>93</c:v>
                </c:pt>
                <c:pt idx="46">
                  <c:v>95</c:v>
                </c:pt>
                <c:pt idx="47">
                  <c:v>97</c:v>
                </c:pt>
                <c:pt idx="48">
                  <c:v>99</c:v>
                </c:pt>
                <c:pt idx="49">
                  <c:v>101</c:v>
                </c:pt>
                <c:pt idx="50">
                  <c:v>103</c:v>
                </c:pt>
                <c:pt idx="51">
                  <c:v>105</c:v>
                </c:pt>
                <c:pt idx="52">
                  <c:v>107</c:v>
                </c:pt>
                <c:pt idx="53">
                  <c:v>109</c:v>
                </c:pt>
                <c:pt idx="54">
                  <c:v>111</c:v>
                </c:pt>
                <c:pt idx="55">
                  <c:v>113</c:v>
                </c:pt>
                <c:pt idx="56">
                  <c:v>115</c:v>
                </c:pt>
                <c:pt idx="57">
                  <c:v>117</c:v>
                </c:pt>
                <c:pt idx="58">
                  <c:v>119</c:v>
                </c:pt>
                <c:pt idx="59">
                  <c:v>121</c:v>
                </c:pt>
                <c:pt idx="60">
                  <c:v>123</c:v>
                </c:pt>
                <c:pt idx="61">
                  <c:v>125</c:v>
                </c:pt>
                <c:pt idx="62">
                  <c:v>127</c:v>
                </c:pt>
                <c:pt idx="63">
                  <c:v>129</c:v>
                </c:pt>
                <c:pt idx="64">
                  <c:v>131</c:v>
                </c:pt>
                <c:pt idx="65">
                  <c:v>133</c:v>
                </c:pt>
                <c:pt idx="66">
                  <c:v>135</c:v>
                </c:pt>
                <c:pt idx="67">
                  <c:v>137</c:v>
                </c:pt>
                <c:pt idx="68">
                  <c:v>139</c:v>
                </c:pt>
                <c:pt idx="69">
                  <c:v>141</c:v>
                </c:pt>
                <c:pt idx="70">
                  <c:v>143</c:v>
                </c:pt>
                <c:pt idx="71">
                  <c:v>145</c:v>
                </c:pt>
                <c:pt idx="72">
                  <c:v>147</c:v>
                </c:pt>
                <c:pt idx="73">
                  <c:v>149</c:v>
                </c:pt>
                <c:pt idx="74">
                  <c:v>151</c:v>
                </c:pt>
                <c:pt idx="75">
                  <c:v>153</c:v>
                </c:pt>
                <c:pt idx="76">
                  <c:v>155</c:v>
                </c:pt>
                <c:pt idx="77">
                  <c:v>157</c:v>
                </c:pt>
                <c:pt idx="78">
                  <c:v>159</c:v>
                </c:pt>
                <c:pt idx="79">
                  <c:v>161</c:v>
                </c:pt>
                <c:pt idx="80">
                  <c:v>163</c:v>
                </c:pt>
                <c:pt idx="81">
                  <c:v>165</c:v>
                </c:pt>
                <c:pt idx="82">
                  <c:v>167</c:v>
                </c:pt>
                <c:pt idx="83">
                  <c:v>169</c:v>
                </c:pt>
                <c:pt idx="84">
                  <c:v>171</c:v>
                </c:pt>
                <c:pt idx="85">
                  <c:v>173</c:v>
                </c:pt>
                <c:pt idx="86">
                  <c:v>175</c:v>
                </c:pt>
                <c:pt idx="87">
                  <c:v>177</c:v>
                </c:pt>
                <c:pt idx="88">
                  <c:v>179</c:v>
                </c:pt>
                <c:pt idx="89">
                  <c:v>181</c:v>
                </c:pt>
                <c:pt idx="90">
                  <c:v>183</c:v>
                </c:pt>
                <c:pt idx="91">
                  <c:v>185</c:v>
                </c:pt>
                <c:pt idx="92">
                  <c:v>187</c:v>
                </c:pt>
                <c:pt idx="93">
                  <c:v>189</c:v>
                </c:pt>
                <c:pt idx="94">
                  <c:v>191</c:v>
                </c:pt>
                <c:pt idx="95">
                  <c:v>193</c:v>
                </c:pt>
                <c:pt idx="96">
                  <c:v>195</c:v>
                </c:pt>
                <c:pt idx="97">
                  <c:v>197</c:v>
                </c:pt>
                <c:pt idx="98">
                  <c:v>199</c:v>
                </c:pt>
                <c:pt idx="99">
                  <c:v>201</c:v>
                </c:pt>
                <c:pt idx="100">
                  <c:v>203</c:v>
                </c:pt>
                <c:pt idx="101">
                  <c:v>205</c:v>
                </c:pt>
                <c:pt idx="102">
                  <c:v>207</c:v>
                </c:pt>
                <c:pt idx="103">
                  <c:v>209</c:v>
                </c:pt>
                <c:pt idx="104">
                  <c:v>211</c:v>
                </c:pt>
                <c:pt idx="105">
                  <c:v>213</c:v>
                </c:pt>
                <c:pt idx="106">
                  <c:v>215</c:v>
                </c:pt>
                <c:pt idx="107">
                  <c:v>217</c:v>
                </c:pt>
                <c:pt idx="108">
                  <c:v>219</c:v>
                </c:pt>
                <c:pt idx="109">
                  <c:v>221</c:v>
                </c:pt>
                <c:pt idx="110">
                  <c:v>223</c:v>
                </c:pt>
                <c:pt idx="111">
                  <c:v>225</c:v>
                </c:pt>
                <c:pt idx="112">
                  <c:v>227</c:v>
                </c:pt>
                <c:pt idx="113">
                  <c:v>229</c:v>
                </c:pt>
                <c:pt idx="114">
                  <c:v>231</c:v>
                </c:pt>
                <c:pt idx="115">
                  <c:v>233</c:v>
                </c:pt>
                <c:pt idx="116">
                  <c:v>235</c:v>
                </c:pt>
                <c:pt idx="117">
                  <c:v>237</c:v>
                </c:pt>
                <c:pt idx="118">
                  <c:v>239</c:v>
                </c:pt>
                <c:pt idx="119">
                  <c:v>241</c:v>
                </c:pt>
                <c:pt idx="120">
                  <c:v>243</c:v>
                </c:pt>
                <c:pt idx="121">
                  <c:v>245</c:v>
                </c:pt>
                <c:pt idx="122">
                  <c:v>247</c:v>
                </c:pt>
                <c:pt idx="123">
                  <c:v>249</c:v>
                </c:pt>
                <c:pt idx="124">
                  <c:v>251</c:v>
                </c:pt>
                <c:pt idx="125">
                  <c:v>253</c:v>
                </c:pt>
                <c:pt idx="126">
                  <c:v>255</c:v>
                </c:pt>
                <c:pt idx="127">
                  <c:v>257</c:v>
                </c:pt>
                <c:pt idx="128">
                  <c:v>259</c:v>
                </c:pt>
                <c:pt idx="129">
                  <c:v>261</c:v>
                </c:pt>
                <c:pt idx="130">
                  <c:v>263</c:v>
                </c:pt>
                <c:pt idx="131">
                  <c:v>265</c:v>
                </c:pt>
                <c:pt idx="132">
                  <c:v>267</c:v>
                </c:pt>
                <c:pt idx="133">
                  <c:v>269</c:v>
                </c:pt>
                <c:pt idx="134">
                  <c:v>271</c:v>
                </c:pt>
                <c:pt idx="135">
                  <c:v>273</c:v>
                </c:pt>
                <c:pt idx="136">
                  <c:v>275</c:v>
                </c:pt>
                <c:pt idx="137">
                  <c:v>277</c:v>
                </c:pt>
                <c:pt idx="138">
                  <c:v>279</c:v>
                </c:pt>
                <c:pt idx="139">
                  <c:v>281</c:v>
                </c:pt>
                <c:pt idx="140">
                  <c:v>283</c:v>
                </c:pt>
                <c:pt idx="141">
                  <c:v>285</c:v>
                </c:pt>
                <c:pt idx="142">
                  <c:v>287</c:v>
                </c:pt>
                <c:pt idx="143">
                  <c:v>289</c:v>
                </c:pt>
                <c:pt idx="144">
                  <c:v>291</c:v>
                </c:pt>
                <c:pt idx="145">
                  <c:v>293</c:v>
                </c:pt>
                <c:pt idx="146">
                  <c:v>295</c:v>
                </c:pt>
                <c:pt idx="147">
                  <c:v>297</c:v>
                </c:pt>
                <c:pt idx="148">
                  <c:v>299</c:v>
                </c:pt>
                <c:pt idx="149">
                  <c:v>301</c:v>
                </c:pt>
                <c:pt idx="150">
                  <c:v>303</c:v>
                </c:pt>
                <c:pt idx="151">
                  <c:v>305</c:v>
                </c:pt>
                <c:pt idx="152">
                  <c:v>307</c:v>
                </c:pt>
                <c:pt idx="153">
                  <c:v>309</c:v>
                </c:pt>
                <c:pt idx="154">
                  <c:v>311</c:v>
                </c:pt>
                <c:pt idx="155">
                  <c:v>313</c:v>
                </c:pt>
                <c:pt idx="156">
                  <c:v>315</c:v>
                </c:pt>
                <c:pt idx="157">
                  <c:v>317</c:v>
                </c:pt>
                <c:pt idx="158">
                  <c:v>319</c:v>
                </c:pt>
                <c:pt idx="159">
                  <c:v>321</c:v>
                </c:pt>
                <c:pt idx="160">
                  <c:v>323</c:v>
                </c:pt>
                <c:pt idx="161">
                  <c:v>325</c:v>
                </c:pt>
                <c:pt idx="162">
                  <c:v>327</c:v>
                </c:pt>
                <c:pt idx="163">
                  <c:v>329</c:v>
                </c:pt>
                <c:pt idx="164">
                  <c:v>331</c:v>
                </c:pt>
                <c:pt idx="165">
                  <c:v>333</c:v>
                </c:pt>
                <c:pt idx="166">
                  <c:v>335</c:v>
                </c:pt>
                <c:pt idx="167">
                  <c:v>337</c:v>
                </c:pt>
                <c:pt idx="168">
                  <c:v>339</c:v>
                </c:pt>
                <c:pt idx="169">
                  <c:v>341</c:v>
                </c:pt>
                <c:pt idx="170">
                  <c:v>343</c:v>
                </c:pt>
                <c:pt idx="171">
                  <c:v>345</c:v>
                </c:pt>
                <c:pt idx="172">
                  <c:v>347</c:v>
                </c:pt>
                <c:pt idx="173">
                  <c:v>349</c:v>
                </c:pt>
                <c:pt idx="174">
                  <c:v>351</c:v>
                </c:pt>
                <c:pt idx="175">
                  <c:v>353</c:v>
                </c:pt>
                <c:pt idx="176">
                  <c:v>355</c:v>
                </c:pt>
                <c:pt idx="177">
                  <c:v>357</c:v>
                </c:pt>
                <c:pt idx="178">
                  <c:v>359</c:v>
                </c:pt>
                <c:pt idx="179">
                  <c:v>361</c:v>
                </c:pt>
                <c:pt idx="180">
                  <c:v>363</c:v>
                </c:pt>
                <c:pt idx="181">
                  <c:v>365</c:v>
                </c:pt>
                <c:pt idx="182">
                  <c:v>367</c:v>
                </c:pt>
                <c:pt idx="183">
                  <c:v>369</c:v>
                </c:pt>
                <c:pt idx="184">
                  <c:v>371</c:v>
                </c:pt>
                <c:pt idx="185">
                  <c:v>373</c:v>
                </c:pt>
                <c:pt idx="186">
                  <c:v>375</c:v>
                </c:pt>
                <c:pt idx="187">
                  <c:v>377</c:v>
                </c:pt>
                <c:pt idx="188">
                  <c:v>379</c:v>
                </c:pt>
                <c:pt idx="189">
                  <c:v>381</c:v>
                </c:pt>
                <c:pt idx="190">
                  <c:v>383</c:v>
                </c:pt>
                <c:pt idx="191">
                  <c:v>385</c:v>
                </c:pt>
                <c:pt idx="192">
                  <c:v>387</c:v>
                </c:pt>
                <c:pt idx="193">
                  <c:v>389</c:v>
                </c:pt>
                <c:pt idx="194">
                  <c:v>391</c:v>
                </c:pt>
                <c:pt idx="195">
                  <c:v>393</c:v>
                </c:pt>
                <c:pt idx="196">
                  <c:v>395</c:v>
                </c:pt>
                <c:pt idx="197">
                  <c:v>397</c:v>
                </c:pt>
                <c:pt idx="198">
                  <c:v>399</c:v>
                </c:pt>
                <c:pt idx="199">
                  <c:v>401</c:v>
                </c:pt>
                <c:pt idx="200">
                  <c:v>403</c:v>
                </c:pt>
                <c:pt idx="201">
                  <c:v>405</c:v>
                </c:pt>
                <c:pt idx="202">
                  <c:v>407</c:v>
                </c:pt>
                <c:pt idx="203">
                  <c:v>409</c:v>
                </c:pt>
                <c:pt idx="204">
                  <c:v>411</c:v>
                </c:pt>
                <c:pt idx="205">
                  <c:v>413</c:v>
                </c:pt>
                <c:pt idx="206">
                  <c:v>415</c:v>
                </c:pt>
                <c:pt idx="207">
                  <c:v>417</c:v>
                </c:pt>
                <c:pt idx="208">
                  <c:v>419</c:v>
                </c:pt>
                <c:pt idx="209">
                  <c:v>421</c:v>
                </c:pt>
                <c:pt idx="210">
                  <c:v>423</c:v>
                </c:pt>
                <c:pt idx="211">
                  <c:v>425</c:v>
                </c:pt>
                <c:pt idx="212">
                  <c:v>427</c:v>
                </c:pt>
                <c:pt idx="213">
                  <c:v>429</c:v>
                </c:pt>
                <c:pt idx="214">
                  <c:v>431</c:v>
                </c:pt>
                <c:pt idx="215">
                  <c:v>433</c:v>
                </c:pt>
                <c:pt idx="216">
                  <c:v>435</c:v>
                </c:pt>
                <c:pt idx="217">
                  <c:v>437</c:v>
                </c:pt>
                <c:pt idx="218">
                  <c:v>439</c:v>
                </c:pt>
                <c:pt idx="219">
                  <c:v>441</c:v>
                </c:pt>
                <c:pt idx="220">
                  <c:v>443</c:v>
                </c:pt>
                <c:pt idx="221">
                  <c:v>445</c:v>
                </c:pt>
                <c:pt idx="222">
                  <c:v>447</c:v>
                </c:pt>
                <c:pt idx="223">
                  <c:v>449</c:v>
                </c:pt>
                <c:pt idx="224">
                  <c:v>451</c:v>
                </c:pt>
                <c:pt idx="225">
                  <c:v>453</c:v>
                </c:pt>
                <c:pt idx="226">
                  <c:v>455</c:v>
                </c:pt>
                <c:pt idx="227">
                  <c:v>457</c:v>
                </c:pt>
                <c:pt idx="228">
                  <c:v>459</c:v>
                </c:pt>
                <c:pt idx="229">
                  <c:v>461</c:v>
                </c:pt>
                <c:pt idx="230">
                  <c:v>463</c:v>
                </c:pt>
                <c:pt idx="231">
                  <c:v>465</c:v>
                </c:pt>
                <c:pt idx="232">
                  <c:v>467</c:v>
                </c:pt>
                <c:pt idx="233">
                  <c:v>469</c:v>
                </c:pt>
                <c:pt idx="234">
                  <c:v>471</c:v>
                </c:pt>
                <c:pt idx="235">
                  <c:v>473</c:v>
                </c:pt>
                <c:pt idx="236">
                  <c:v>475</c:v>
                </c:pt>
                <c:pt idx="237">
                  <c:v>477</c:v>
                </c:pt>
                <c:pt idx="238">
                  <c:v>479</c:v>
                </c:pt>
                <c:pt idx="239">
                  <c:v>481</c:v>
                </c:pt>
                <c:pt idx="240">
                  <c:v>483</c:v>
                </c:pt>
                <c:pt idx="241">
                  <c:v>485</c:v>
                </c:pt>
                <c:pt idx="242">
                  <c:v>487</c:v>
                </c:pt>
                <c:pt idx="243">
                  <c:v>489</c:v>
                </c:pt>
                <c:pt idx="244">
                  <c:v>491</c:v>
                </c:pt>
                <c:pt idx="245">
                  <c:v>493</c:v>
                </c:pt>
                <c:pt idx="246">
                  <c:v>495</c:v>
                </c:pt>
                <c:pt idx="247">
                  <c:v>497</c:v>
                </c:pt>
                <c:pt idx="248">
                  <c:v>499</c:v>
                </c:pt>
                <c:pt idx="249">
                  <c:v>501</c:v>
                </c:pt>
              </c:numCache>
            </c:numRef>
          </c:xVal>
          <c:yVal>
            <c:numRef>
              <c:f>Sheet2!$E$2:$E$251</c:f>
              <c:numCache>
                <c:formatCode>General</c:formatCode>
                <c:ptCount val="250"/>
                <c:pt idx="0">
                  <c:v>1.25</c:v>
                </c:pt>
                <c:pt idx="1">
                  <c:v>1.5</c:v>
                </c:pt>
                <c:pt idx="2">
                  <c:v>1.625</c:v>
                </c:pt>
                <c:pt idx="3">
                  <c:v>1.7</c:v>
                </c:pt>
                <c:pt idx="4">
                  <c:v>1.75</c:v>
                </c:pt>
                <c:pt idx="5">
                  <c:v>1.7857142857142858</c:v>
                </c:pt>
                <c:pt idx="6">
                  <c:v>1.8125</c:v>
                </c:pt>
                <c:pt idx="7">
                  <c:v>1.8333333333333333</c:v>
                </c:pt>
                <c:pt idx="8">
                  <c:v>1.85</c:v>
                </c:pt>
                <c:pt idx="9">
                  <c:v>1.8636363636363635</c:v>
                </c:pt>
                <c:pt idx="10">
                  <c:v>1.875</c:v>
                </c:pt>
                <c:pt idx="11">
                  <c:v>1.8846153846153846</c:v>
                </c:pt>
                <c:pt idx="12">
                  <c:v>1.8928571428571428</c:v>
                </c:pt>
                <c:pt idx="13">
                  <c:v>1.9</c:v>
                </c:pt>
                <c:pt idx="14">
                  <c:v>1.90625</c:v>
                </c:pt>
                <c:pt idx="15">
                  <c:v>1.911764705882353</c:v>
                </c:pt>
                <c:pt idx="16">
                  <c:v>1.9166666666666667</c:v>
                </c:pt>
                <c:pt idx="17">
                  <c:v>1.9210526315789473</c:v>
                </c:pt>
                <c:pt idx="18">
                  <c:v>1.925</c:v>
                </c:pt>
                <c:pt idx="19">
                  <c:v>1.9285714285714286</c:v>
                </c:pt>
                <c:pt idx="20">
                  <c:v>1.9318181818181819</c:v>
                </c:pt>
                <c:pt idx="21">
                  <c:v>1.9347826086956521</c:v>
                </c:pt>
                <c:pt idx="22">
                  <c:v>1.9375</c:v>
                </c:pt>
                <c:pt idx="23">
                  <c:v>1.94</c:v>
                </c:pt>
                <c:pt idx="24">
                  <c:v>1.9423076923076923</c:v>
                </c:pt>
                <c:pt idx="25">
                  <c:v>1.9444444444444444</c:v>
                </c:pt>
                <c:pt idx="26">
                  <c:v>1.9464285714285714</c:v>
                </c:pt>
                <c:pt idx="27">
                  <c:v>1.9482758620689655</c:v>
                </c:pt>
                <c:pt idx="28">
                  <c:v>1.95</c:v>
                </c:pt>
                <c:pt idx="29">
                  <c:v>1.9516129032258065</c:v>
                </c:pt>
                <c:pt idx="30">
                  <c:v>1.953125</c:v>
                </c:pt>
                <c:pt idx="31">
                  <c:v>1.9545454545454546</c:v>
                </c:pt>
                <c:pt idx="32">
                  <c:v>1.9558823529411764</c:v>
                </c:pt>
                <c:pt idx="33">
                  <c:v>1.9571428571428571</c:v>
                </c:pt>
                <c:pt idx="34">
                  <c:v>1.9583333333333333</c:v>
                </c:pt>
                <c:pt idx="35">
                  <c:v>1.9594594594594594</c:v>
                </c:pt>
                <c:pt idx="36">
                  <c:v>1.9605263157894737</c:v>
                </c:pt>
                <c:pt idx="37">
                  <c:v>1.9615384615384615</c:v>
                </c:pt>
                <c:pt idx="38">
                  <c:v>1.9624999999999999</c:v>
                </c:pt>
                <c:pt idx="39">
                  <c:v>1.9634146341463414</c:v>
                </c:pt>
                <c:pt idx="40">
                  <c:v>1.9642857142857142</c:v>
                </c:pt>
                <c:pt idx="41">
                  <c:v>1.9651162790697674</c:v>
                </c:pt>
                <c:pt idx="42">
                  <c:v>1.9659090909090908</c:v>
                </c:pt>
                <c:pt idx="43">
                  <c:v>1.9666666666666666</c:v>
                </c:pt>
                <c:pt idx="44">
                  <c:v>1.9673913043478262</c:v>
                </c:pt>
                <c:pt idx="45">
                  <c:v>1.9680851063829787</c:v>
                </c:pt>
                <c:pt idx="46">
                  <c:v>1.96875</c:v>
                </c:pt>
                <c:pt idx="47">
                  <c:v>1.9693877551020409</c:v>
                </c:pt>
                <c:pt idx="48">
                  <c:v>1.97</c:v>
                </c:pt>
                <c:pt idx="49">
                  <c:v>1.9705882352941178</c:v>
                </c:pt>
                <c:pt idx="50">
                  <c:v>1.9711538461538463</c:v>
                </c:pt>
                <c:pt idx="51">
                  <c:v>1.9716981132075471</c:v>
                </c:pt>
                <c:pt idx="52">
                  <c:v>1.9722222222222223</c:v>
                </c:pt>
                <c:pt idx="53">
                  <c:v>1.9727272727272727</c:v>
                </c:pt>
                <c:pt idx="54">
                  <c:v>1.9732142857142858</c:v>
                </c:pt>
                <c:pt idx="55">
                  <c:v>1.9736842105263157</c:v>
                </c:pt>
                <c:pt idx="56">
                  <c:v>1.9741379310344827</c:v>
                </c:pt>
                <c:pt idx="57">
                  <c:v>1.9745762711864407</c:v>
                </c:pt>
                <c:pt idx="58">
                  <c:v>1.9750000000000001</c:v>
                </c:pt>
                <c:pt idx="59">
                  <c:v>1.9754098360655739</c:v>
                </c:pt>
                <c:pt idx="60">
                  <c:v>1.9758064516129032</c:v>
                </c:pt>
                <c:pt idx="61">
                  <c:v>1.9761904761904763</c:v>
                </c:pt>
                <c:pt idx="62">
                  <c:v>1.9765625</c:v>
                </c:pt>
                <c:pt idx="63">
                  <c:v>1.976923076923077</c:v>
                </c:pt>
                <c:pt idx="64">
                  <c:v>1.9772727272727273</c:v>
                </c:pt>
                <c:pt idx="65">
                  <c:v>1.9776119402985075</c:v>
                </c:pt>
                <c:pt idx="66">
                  <c:v>1.9779411764705883</c:v>
                </c:pt>
                <c:pt idx="67">
                  <c:v>1.9782608695652173</c:v>
                </c:pt>
                <c:pt idx="68">
                  <c:v>1.9785714285714286</c:v>
                </c:pt>
                <c:pt idx="69">
                  <c:v>1.9788732394366197</c:v>
                </c:pt>
                <c:pt idx="70">
                  <c:v>1.9791666666666667</c:v>
                </c:pt>
                <c:pt idx="71">
                  <c:v>1.9794520547945205</c:v>
                </c:pt>
                <c:pt idx="72">
                  <c:v>1.9797297297297298</c:v>
                </c:pt>
                <c:pt idx="73">
                  <c:v>1.98</c:v>
                </c:pt>
                <c:pt idx="74">
                  <c:v>1.9802631578947369</c:v>
                </c:pt>
                <c:pt idx="75">
                  <c:v>1.9805194805194806</c:v>
                </c:pt>
                <c:pt idx="76">
                  <c:v>1.9807692307692308</c:v>
                </c:pt>
                <c:pt idx="77">
                  <c:v>1.981012658227848</c:v>
                </c:pt>
                <c:pt idx="78">
                  <c:v>1.98125</c:v>
                </c:pt>
                <c:pt idx="79">
                  <c:v>1.9814814814814814</c:v>
                </c:pt>
                <c:pt idx="80">
                  <c:v>1.9817073170731707</c:v>
                </c:pt>
                <c:pt idx="81">
                  <c:v>1.9819277108433735</c:v>
                </c:pt>
                <c:pt idx="82">
                  <c:v>1.9821428571428572</c:v>
                </c:pt>
                <c:pt idx="83">
                  <c:v>1.9823529411764707</c:v>
                </c:pt>
                <c:pt idx="84">
                  <c:v>1.9825581395348837</c:v>
                </c:pt>
                <c:pt idx="85">
                  <c:v>1.9827586206896552</c:v>
                </c:pt>
                <c:pt idx="86">
                  <c:v>1.9829545454545454</c:v>
                </c:pt>
                <c:pt idx="87">
                  <c:v>1.9831460674157304</c:v>
                </c:pt>
                <c:pt idx="88">
                  <c:v>1.9833333333333334</c:v>
                </c:pt>
                <c:pt idx="89">
                  <c:v>1.9835164835164836</c:v>
                </c:pt>
                <c:pt idx="90">
                  <c:v>1.9836956521739131</c:v>
                </c:pt>
                <c:pt idx="91">
                  <c:v>1.9838709677419355</c:v>
                </c:pt>
                <c:pt idx="92">
                  <c:v>1.9840425531914894</c:v>
                </c:pt>
                <c:pt idx="93">
                  <c:v>1.9842105263157894</c:v>
                </c:pt>
                <c:pt idx="94">
                  <c:v>1.984375</c:v>
                </c:pt>
                <c:pt idx="95">
                  <c:v>1.9845360824742269</c:v>
                </c:pt>
                <c:pt idx="96">
                  <c:v>1.9846938775510203</c:v>
                </c:pt>
                <c:pt idx="97">
                  <c:v>1.9848484848484849</c:v>
                </c:pt>
                <c:pt idx="98">
                  <c:v>1.9850000000000001</c:v>
                </c:pt>
                <c:pt idx="99">
                  <c:v>1.9851485148514851</c:v>
                </c:pt>
                <c:pt idx="100">
                  <c:v>1.9852941176470589</c:v>
                </c:pt>
                <c:pt idx="101">
                  <c:v>1.9854368932038835</c:v>
                </c:pt>
                <c:pt idx="102">
                  <c:v>1.9855769230769231</c:v>
                </c:pt>
                <c:pt idx="103">
                  <c:v>1.9857142857142858</c:v>
                </c:pt>
                <c:pt idx="104">
                  <c:v>1.9858490566037736</c:v>
                </c:pt>
                <c:pt idx="105">
                  <c:v>1.985981308411215</c:v>
                </c:pt>
                <c:pt idx="106">
                  <c:v>1.9861111111111112</c:v>
                </c:pt>
                <c:pt idx="107">
                  <c:v>1.9862385321100917</c:v>
                </c:pt>
                <c:pt idx="108">
                  <c:v>1.9863636363636363</c:v>
                </c:pt>
                <c:pt idx="109">
                  <c:v>1.9864864864864864</c:v>
                </c:pt>
                <c:pt idx="110">
                  <c:v>1.9866071428571428</c:v>
                </c:pt>
                <c:pt idx="111">
                  <c:v>1.9867256637168142</c:v>
                </c:pt>
                <c:pt idx="112">
                  <c:v>1.986842105263158</c:v>
                </c:pt>
                <c:pt idx="113">
                  <c:v>1.9869565217391305</c:v>
                </c:pt>
                <c:pt idx="114">
                  <c:v>1.9870689655172413</c:v>
                </c:pt>
                <c:pt idx="115">
                  <c:v>1.9871794871794872</c:v>
                </c:pt>
                <c:pt idx="116">
                  <c:v>1.9872881355932204</c:v>
                </c:pt>
                <c:pt idx="117">
                  <c:v>1.9873949579831933</c:v>
                </c:pt>
                <c:pt idx="118">
                  <c:v>1.9875</c:v>
                </c:pt>
                <c:pt idx="119">
                  <c:v>1.9876033057851239</c:v>
                </c:pt>
                <c:pt idx="120">
                  <c:v>1.9877049180327868</c:v>
                </c:pt>
                <c:pt idx="121">
                  <c:v>1.9878048780487805</c:v>
                </c:pt>
                <c:pt idx="122">
                  <c:v>1.9879032258064515</c:v>
                </c:pt>
                <c:pt idx="123">
                  <c:v>1.988</c:v>
                </c:pt>
                <c:pt idx="124">
                  <c:v>1.9880952380952381</c:v>
                </c:pt>
                <c:pt idx="125">
                  <c:v>1.9881889763779528</c:v>
                </c:pt>
                <c:pt idx="126">
                  <c:v>1.98828125</c:v>
                </c:pt>
                <c:pt idx="127">
                  <c:v>1.9883720930232558</c:v>
                </c:pt>
                <c:pt idx="128">
                  <c:v>1.9884615384615385</c:v>
                </c:pt>
                <c:pt idx="129">
                  <c:v>1.9885496183206106</c:v>
                </c:pt>
                <c:pt idx="130">
                  <c:v>1.9886363636363635</c:v>
                </c:pt>
                <c:pt idx="131">
                  <c:v>1.9887218045112782</c:v>
                </c:pt>
                <c:pt idx="132">
                  <c:v>1.9888059701492538</c:v>
                </c:pt>
                <c:pt idx="133">
                  <c:v>1.9888888888888889</c:v>
                </c:pt>
                <c:pt idx="134">
                  <c:v>1.9889705882352942</c:v>
                </c:pt>
                <c:pt idx="135">
                  <c:v>1.9890510948905109</c:v>
                </c:pt>
                <c:pt idx="136">
                  <c:v>1.9891304347826086</c:v>
                </c:pt>
                <c:pt idx="137">
                  <c:v>1.9892086330935252</c:v>
                </c:pt>
                <c:pt idx="138">
                  <c:v>1.9892857142857143</c:v>
                </c:pt>
                <c:pt idx="139">
                  <c:v>1.9893617021276595</c:v>
                </c:pt>
                <c:pt idx="140">
                  <c:v>1.9894366197183098</c:v>
                </c:pt>
                <c:pt idx="141">
                  <c:v>1.9895104895104896</c:v>
                </c:pt>
                <c:pt idx="142">
                  <c:v>1.9895833333333333</c:v>
                </c:pt>
                <c:pt idx="143">
                  <c:v>1.9896551724137932</c:v>
                </c:pt>
                <c:pt idx="144">
                  <c:v>1.9897260273972603</c:v>
                </c:pt>
                <c:pt idx="145">
                  <c:v>1.989795918367347</c:v>
                </c:pt>
                <c:pt idx="146">
                  <c:v>1.9898648648648649</c:v>
                </c:pt>
                <c:pt idx="147">
                  <c:v>1.9899328859060403</c:v>
                </c:pt>
                <c:pt idx="148">
                  <c:v>1.99</c:v>
                </c:pt>
                <c:pt idx="149">
                  <c:v>1.990066225165563</c:v>
                </c:pt>
                <c:pt idx="150">
                  <c:v>1.9901315789473684</c:v>
                </c:pt>
                <c:pt idx="151">
                  <c:v>1.9901960784313726</c:v>
                </c:pt>
                <c:pt idx="152">
                  <c:v>1.9902597402597402</c:v>
                </c:pt>
                <c:pt idx="153">
                  <c:v>1.9903225806451612</c:v>
                </c:pt>
                <c:pt idx="154">
                  <c:v>1.9903846153846154</c:v>
                </c:pt>
                <c:pt idx="155">
                  <c:v>1.9904458598726114</c:v>
                </c:pt>
                <c:pt idx="156">
                  <c:v>1.990506329113924</c:v>
                </c:pt>
                <c:pt idx="157">
                  <c:v>1.9905660377358489</c:v>
                </c:pt>
                <c:pt idx="158">
                  <c:v>1.9906250000000001</c:v>
                </c:pt>
                <c:pt idx="159">
                  <c:v>1.9906832298136645</c:v>
                </c:pt>
                <c:pt idx="160">
                  <c:v>1.9907407407407407</c:v>
                </c:pt>
                <c:pt idx="161">
                  <c:v>1.99079754601227</c:v>
                </c:pt>
                <c:pt idx="162">
                  <c:v>1.9908536585365855</c:v>
                </c:pt>
                <c:pt idx="163">
                  <c:v>1.990909090909091</c:v>
                </c:pt>
                <c:pt idx="164">
                  <c:v>1.9909638554216869</c:v>
                </c:pt>
                <c:pt idx="165">
                  <c:v>1.9910179640718564</c:v>
                </c:pt>
                <c:pt idx="166">
                  <c:v>1.9910714285714286</c:v>
                </c:pt>
                <c:pt idx="167">
                  <c:v>1.9911242603550297</c:v>
                </c:pt>
                <c:pt idx="168">
                  <c:v>1.9911764705882353</c:v>
                </c:pt>
                <c:pt idx="169">
                  <c:v>1.9912280701754386</c:v>
                </c:pt>
                <c:pt idx="170">
                  <c:v>1.9912790697674418</c:v>
                </c:pt>
                <c:pt idx="171">
                  <c:v>1.9913294797687862</c:v>
                </c:pt>
                <c:pt idx="172">
                  <c:v>1.9913793103448276</c:v>
                </c:pt>
                <c:pt idx="173">
                  <c:v>1.9914285714285713</c:v>
                </c:pt>
                <c:pt idx="174">
                  <c:v>1.9914772727272727</c:v>
                </c:pt>
                <c:pt idx="175">
                  <c:v>1.9915254237288136</c:v>
                </c:pt>
                <c:pt idx="176">
                  <c:v>1.9915730337078652</c:v>
                </c:pt>
                <c:pt idx="177">
                  <c:v>1.9916201117318435</c:v>
                </c:pt>
                <c:pt idx="178">
                  <c:v>1.9916666666666667</c:v>
                </c:pt>
                <c:pt idx="179">
                  <c:v>1.9917127071823204</c:v>
                </c:pt>
                <c:pt idx="180">
                  <c:v>1.9917582417582418</c:v>
                </c:pt>
                <c:pt idx="181">
                  <c:v>1.9918032786885247</c:v>
                </c:pt>
                <c:pt idx="182">
                  <c:v>1.9918478260869565</c:v>
                </c:pt>
                <c:pt idx="183">
                  <c:v>1.991891891891892</c:v>
                </c:pt>
                <c:pt idx="184">
                  <c:v>1.9919354838709677</c:v>
                </c:pt>
                <c:pt idx="185">
                  <c:v>1.9919786096256684</c:v>
                </c:pt>
                <c:pt idx="186">
                  <c:v>1.9920212765957446</c:v>
                </c:pt>
                <c:pt idx="187">
                  <c:v>1.9920634920634921</c:v>
                </c:pt>
                <c:pt idx="188">
                  <c:v>1.9921052631578948</c:v>
                </c:pt>
                <c:pt idx="189">
                  <c:v>1.9921465968586387</c:v>
                </c:pt>
                <c:pt idx="190">
                  <c:v>1.9921875</c:v>
                </c:pt>
                <c:pt idx="191">
                  <c:v>1.9922279792746114</c:v>
                </c:pt>
                <c:pt idx="192">
                  <c:v>1.9922680412371134</c:v>
                </c:pt>
                <c:pt idx="193">
                  <c:v>1.9923076923076923</c:v>
                </c:pt>
                <c:pt idx="194">
                  <c:v>1.9923469387755102</c:v>
                </c:pt>
                <c:pt idx="195">
                  <c:v>1.9923857868020305</c:v>
                </c:pt>
                <c:pt idx="196">
                  <c:v>1.9924242424242424</c:v>
                </c:pt>
                <c:pt idx="197">
                  <c:v>1.9924623115577889</c:v>
                </c:pt>
                <c:pt idx="198">
                  <c:v>1.9924999999999999</c:v>
                </c:pt>
                <c:pt idx="199">
                  <c:v>1.9925373134328359</c:v>
                </c:pt>
                <c:pt idx="200">
                  <c:v>1.9925742574257426</c:v>
                </c:pt>
                <c:pt idx="201">
                  <c:v>1.9926108374384237</c:v>
                </c:pt>
                <c:pt idx="202">
                  <c:v>1.9926470588235294</c:v>
                </c:pt>
                <c:pt idx="203">
                  <c:v>1.9926829268292683</c:v>
                </c:pt>
                <c:pt idx="204">
                  <c:v>1.9927184466019416</c:v>
                </c:pt>
                <c:pt idx="205">
                  <c:v>1.9927536231884058</c:v>
                </c:pt>
                <c:pt idx="206">
                  <c:v>1.9927884615384615</c:v>
                </c:pt>
                <c:pt idx="207">
                  <c:v>1.9928229665071771</c:v>
                </c:pt>
                <c:pt idx="208">
                  <c:v>1.9928571428571429</c:v>
                </c:pt>
                <c:pt idx="209">
                  <c:v>1.9928909952606635</c:v>
                </c:pt>
                <c:pt idx="210">
                  <c:v>1.9929245283018868</c:v>
                </c:pt>
                <c:pt idx="211">
                  <c:v>1.9929577464788732</c:v>
                </c:pt>
                <c:pt idx="212">
                  <c:v>1.9929906542056075</c:v>
                </c:pt>
                <c:pt idx="213">
                  <c:v>1.9930232558139536</c:v>
                </c:pt>
                <c:pt idx="214">
                  <c:v>1.9930555555555556</c:v>
                </c:pt>
                <c:pt idx="215">
                  <c:v>1.9930875576036866</c:v>
                </c:pt>
                <c:pt idx="216">
                  <c:v>1.9931192660550459</c:v>
                </c:pt>
                <c:pt idx="217">
                  <c:v>1.9931506849315068</c:v>
                </c:pt>
                <c:pt idx="218">
                  <c:v>1.9931818181818182</c:v>
                </c:pt>
                <c:pt idx="219">
                  <c:v>1.9932126696832579</c:v>
                </c:pt>
                <c:pt idx="220">
                  <c:v>1.9932432432432432</c:v>
                </c:pt>
                <c:pt idx="221">
                  <c:v>1.993273542600897</c:v>
                </c:pt>
                <c:pt idx="222">
                  <c:v>1.9933035714285714</c:v>
                </c:pt>
                <c:pt idx="223">
                  <c:v>1.9933333333333334</c:v>
                </c:pt>
                <c:pt idx="224">
                  <c:v>1.9933628318584071</c:v>
                </c:pt>
                <c:pt idx="225">
                  <c:v>1.9933920704845816</c:v>
                </c:pt>
                <c:pt idx="226">
                  <c:v>1.993421052631579</c:v>
                </c:pt>
                <c:pt idx="227">
                  <c:v>1.9934497816593886</c:v>
                </c:pt>
                <c:pt idx="228">
                  <c:v>1.9934782608695651</c:v>
                </c:pt>
                <c:pt idx="229">
                  <c:v>1.9935064935064934</c:v>
                </c:pt>
                <c:pt idx="230">
                  <c:v>1.9935344827586208</c:v>
                </c:pt>
                <c:pt idx="231">
                  <c:v>1.9935622317596566</c:v>
                </c:pt>
                <c:pt idx="232">
                  <c:v>1.9935897435897436</c:v>
                </c:pt>
                <c:pt idx="233">
                  <c:v>1.9936170212765958</c:v>
                </c:pt>
                <c:pt idx="234">
                  <c:v>1.9936440677966101</c:v>
                </c:pt>
                <c:pt idx="235">
                  <c:v>1.9936708860759493</c:v>
                </c:pt>
                <c:pt idx="236">
                  <c:v>1.9936974789915967</c:v>
                </c:pt>
                <c:pt idx="237">
                  <c:v>1.993723849372385</c:v>
                </c:pt>
                <c:pt idx="238">
                  <c:v>1.9937499999999999</c:v>
                </c:pt>
                <c:pt idx="239">
                  <c:v>1.9937759336099585</c:v>
                </c:pt>
                <c:pt idx="240">
                  <c:v>1.9938016528925619</c:v>
                </c:pt>
                <c:pt idx="241">
                  <c:v>1.9938271604938271</c:v>
                </c:pt>
                <c:pt idx="242">
                  <c:v>1.9938524590163935</c:v>
                </c:pt>
                <c:pt idx="243">
                  <c:v>1.9938775510204081</c:v>
                </c:pt>
                <c:pt idx="244">
                  <c:v>1.9939024390243902</c:v>
                </c:pt>
                <c:pt idx="245">
                  <c:v>1.9939271255060729</c:v>
                </c:pt>
                <c:pt idx="246">
                  <c:v>1.9939516129032258</c:v>
                </c:pt>
                <c:pt idx="247">
                  <c:v>1.9939759036144578</c:v>
                </c:pt>
                <c:pt idx="248">
                  <c:v>1.994</c:v>
                </c:pt>
                <c:pt idx="249">
                  <c:v>1.9940239043824701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1D-42CF-AD03-B91CEBF7395F}"/>
            </c:ext>
          </c:extLst>
        </c:ser>
        <c:ser>
          <c:idx val="1"/>
          <c:order val="1"/>
          <c:tx>
            <c:strRef>
              <c:f>Sheet2!$F$1</c:f>
              <c:strCache>
                <c:ptCount val="1"/>
                <c:pt idx="0">
                  <c:v>Shared Memory Kernel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Sheet2!$D$2:$D$251</c:f>
              <c:numCache>
                <c:formatCode>General</c:formatCode>
                <c:ptCount val="250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  <c:pt idx="9">
                  <c:v>21</c:v>
                </c:pt>
                <c:pt idx="10">
                  <c:v>23</c:v>
                </c:pt>
                <c:pt idx="11">
                  <c:v>25</c:v>
                </c:pt>
                <c:pt idx="12">
                  <c:v>27</c:v>
                </c:pt>
                <c:pt idx="13">
                  <c:v>29</c:v>
                </c:pt>
                <c:pt idx="14">
                  <c:v>31</c:v>
                </c:pt>
                <c:pt idx="15">
                  <c:v>33</c:v>
                </c:pt>
                <c:pt idx="16">
                  <c:v>35</c:v>
                </c:pt>
                <c:pt idx="17">
                  <c:v>37</c:v>
                </c:pt>
                <c:pt idx="18">
                  <c:v>39</c:v>
                </c:pt>
                <c:pt idx="19">
                  <c:v>41</c:v>
                </c:pt>
                <c:pt idx="20">
                  <c:v>43</c:v>
                </c:pt>
                <c:pt idx="21">
                  <c:v>45</c:v>
                </c:pt>
                <c:pt idx="22">
                  <c:v>47</c:v>
                </c:pt>
                <c:pt idx="23">
                  <c:v>49</c:v>
                </c:pt>
                <c:pt idx="24">
                  <c:v>51</c:v>
                </c:pt>
                <c:pt idx="25">
                  <c:v>53</c:v>
                </c:pt>
                <c:pt idx="26">
                  <c:v>55</c:v>
                </c:pt>
                <c:pt idx="27">
                  <c:v>57</c:v>
                </c:pt>
                <c:pt idx="28">
                  <c:v>59</c:v>
                </c:pt>
                <c:pt idx="29">
                  <c:v>61</c:v>
                </c:pt>
                <c:pt idx="30">
                  <c:v>63</c:v>
                </c:pt>
                <c:pt idx="31">
                  <c:v>65</c:v>
                </c:pt>
                <c:pt idx="32">
                  <c:v>67</c:v>
                </c:pt>
                <c:pt idx="33">
                  <c:v>69</c:v>
                </c:pt>
                <c:pt idx="34">
                  <c:v>71</c:v>
                </c:pt>
                <c:pt idx="35">
                  <c:v>73</c:v>
                </c:pt>
                <c:pt idx="36">
                  <c:v>75</c:v>
                </c:pt>
                <c:pt idx="37">
                  <c:v>77</c:v>
                </c:pt>
                <c:pt idx="38">
                  <c:v>79</c:v>
                </c:pt>
                <c:pt idx="39">
                  <c:v>81</c:v>
                </c:pt>
                <c:pt idx="40">
                  <c:v>83</c:v>
                </c:pt>
                <c:pt idx="41">
                  <c:v>85</c:v>
                </c:pt>
                <c:pt idx="42">
                  <c:v>87</c:v>
                </c:pt>
                <c:pt idx="43">
                  <c:v>89</c:v>
                </c:pt>
                <c:pt idx="44">
                  <c:v>91</c:v>
                </c:pt>
                <c:pt idx="45">
                  <c:v>93</c:v>
                </c:pt>
                <c:pt idx="46">
                  <c:v>95</c:v>
                </c:pt>
                <c:pt idx="47">
                  <c:v>97</c:v>
                </c:pt>
                <c:pt idx="48">
                  <c:v>99</c:v>
                </c:pt>
                <c:pt idx="49">
                  <c:v>101</c:v>
                </c:pt>
                <c:pt idx="50">
                  <c:v>103</c:v>
                </c:pt>
                <c:pt idx="51">
                  <c:v>105</c:v>
                </c:pt>
                <c:pt idx="52">
                  <c:v>107</c:v>
                </c:pt>
                <c:pt idx="53">
                  <c:v>109</c:v>
                </c:pt>
                <c:pt idx="54">
                  <c:v>111</c:v>
                </c:pt>
                <c:pt idx="55">
                  <c:v>113</c:v>
                </c:pt>
                <c:pt idx="56">
                  <c:v>115</c:v>
                </c:pt>
                <c:pt idx="57">
                  <c:v>117</c:v>
                </c:pt>
                <c:pt idx="58">
                  <c:v>119</c:v>
                </c:pt>
                <c:pt idx="59">
                  <c:v>121</c:v>
                </c:pt>
                <c:pt idx="60">
                  <c:v>123</c:v>
                </c:pt>
                <c:pt idx="61">
                  <c:v>125</c:v>
                </c:pt>
                <c:pt idx="62">
                  <c:v>127</c:v>
                </c:pt>
                <c:pt idx="63">
                  <c:v>129</c:v>
                </c:pt>
                <c:pt idx="64">
                  <c:v>131</c:v>
                </c:pt>
                <c:pt idx="65">
                  <c:v>133</c:v>
                </c:pt>
                <c:pt idx="66">
                  <c:v>135</c:v>
                </c:pt>
                <c:pt idx="67">
                  <c:v>137</c:v>
                </c:pt>
                <c:pt idx="68">
                  <c:v>139</c:v>
                </c:pt>
                <c:pt idx="69">
                  <c:v>141</c:v>
                </c:pt>
                <c:pt idx="70">
                  <c:v>143</c:v>
                </c:pt>
                <c:pt idx="71">
                  <c:v>145</c:v>
                </c:pt>
                <c:pt idx="72">
                  <c:v>147</c:v>
                </c:pt>
                <c:pt idx="73">
                  <c:v>149</c:v>
                </c:pt>
                <c:pt idx="74">
                  <c:v>151</c:v>
                </c:pt>
                <c:pt idx="75">
                  <c:v>153</c:v>
                </c:pt>
                <c:pt idx="76">
                  <c:v>155</c:v>
                </c:pt>
                <c:pt idx="77">
                  <c:v>157</c:v>
                </c:pt>
                <c:pt idx="78">
                  <c:v>159</c:v>
                </c:pt>
                <c:pt idx="79">
                  <c:v>161</c:v>
                </c:pt>
                <c:pt idx="80">
                  <c:v>163</c:v>
                </c:pt>
                <c:pt idx="81">
                  <c:v>165</c:v>
                </c:pt>
                <c:pt idx="82">
                  <c:v>167</c:v>
                </c:pt>
                <c:pt idx="83">
                  <c:v>169</c:v>
                </c:pt>
                <c:pt idx="84">
                  <c:v>171</c:v>
                </c:pt>
                <c:pt idx="85">
                  <c:v>173</c:v>
                </c:pt>
                <c:pt idx="86">
                  <c:v>175</c:v>
                </c:pt>
                <c:pt idx="87">
                  <c:v>177</c:v>
                </c:pt>
                <c:pt idx="88">
                  <c:v>179</c:v>
                </c:pt>
                <c:pt idx="89">
                  <c:v>181</c:v>
                </c:pt>
                <c:pt idx="90">
                  <c:v>183</c:v>
                </c:pt>
                <c:pt idx="91">
                  <c:v>185</c:v>
                </c:pt>
                <c:pt idx="92">
                  <c:v>187</c:v>
                </c:pt>
                <c:pt idx="93">
                  <c:v>189</c:v>
                </c:pt>
                <c:pt idx="94">
                  <c:v>191</c:v>
                </c:pt>
                <c:pt idx="95">
                  <c:v>193</c:v>
                </c:pt>
                <c:pt idx="96">
                  <c:v>195</c:v>
                </c:pt>
                <c:pt idx="97">
                  <c:v>197</c:v>
                </c:pt>
                <c:pt idx="98">
                  <c:v>199</c:v>
                </c:pt>
                <c:pt idx="99">
                  <c:v>201</c:v>
                </c:pt>
                <c:pt idx="100">
                  <c:v>203</c:v>
                </c:pt>
                <c:pt idx="101">
                  <c:v>205</c:v>
                </c:pt>
                <c:pt idx="102">
                  <c:v>207</c:v>
                </c:pt>
                <c:pt idx="103">
                  <c:v>209</c:v>
                </c:pt>
                <c:pt idx="104">
                  <c:v>211</c:v>
                </c:pt>
                <c:pt idx="105">
                  <c:v>213</c:v>
                </c:pt>
                <c:pt idx="106">
                  <c:v>215</c:v>
                </c:pt>
                <c:pt idx="107">
                  <c:v>217</c:v>
                </c:pt>
                <c:pt idx="108">
                  <c:v>219</c:v>
                </c:pt>
                <c:pt idx="109">
                  <c:v>221</c:v>
                </c:pt>
                <c:pt idx="110">
                  <c:v>223</c:v>
                </c:pt>
                <c:pt idx="111">
                  <c:v>225</c:v>
                </c:pt>
                <c:pt idx="112">
                  <c:v>227</c:v>
                </c:pt>
                <c:pt idx="113">
                  <c:v>229</c:v>
                </c:pt>
                <c:pt idx="114">
                  <c:v>231</c:v>
                </c:pt>
                <c:pt idx="115">
                  <c:v>233</c:v>
                </c:pt>
                <c:pt idx="116">
                  <c:v>235</c:v>
                </c:pt>
                <c:pt idx="117">
                  <c:v>237</c:v>
                </c:pt>
                <c:pt idx="118">
                  <c:v>239</c:v>
                </c:pt>
                <c:pt idx="119">
                  <c:v>241</c:v>
                </c:pt>
                <c:pt idx="120">
                  <c:v>243</c:v>
                </c:pt>
                <c:pt idx="121">
                  <c:v>245</c:v>
                </c:pt>
                <c:pt idx="122">
                  <c:v>247</c:v>
                </c:pt>
                <c:pt idx="123">
                  <c:v>249</c:v>
                </c:pt>
                <c:pt idx="124">
                  <c:v>251</c:v>
                </c:pt>
                <c:pt idx="125">
                  <c:v>253</c:v>
                </c:pt>
                <c:pt idx="126">
                  <c:v>255</c:v>
                </c:pt>
                <c:pt idx="127">
                  <c:v>257</c:v>
                </c:pt>
                <c:pt idx="128">
                  <c:v>259</c:v>
                </c:pt>
                <c:pt idx="129">
                  <c:v>261</c:v>
                </c:pt>
                <c:pt idx="130">
                  <c:v>263</c:v>
                </c:pt>
                <c:pt idx="131">
                  <c:v>265</c:v>
                </c:pt>
                <c:pt idx="132">
                  <c:v>267</c:v>
                </c:pt>
                <c:pt idx="133">
                  <c:v>269</c:v>
                </c:pt>
                <c:pt idx="134">
                  <c:v>271</c:v>
                </c:pt>
                <c:pt idx="135">
                  <c:v>273</c:v>
                </c:pt>
                <c:pt idx="136">
                  <c:v>275</c:v>
                </c:pt>
                <c:pt idx="137">
                  <c:v>277</c:v>
                </c:pt>
                <c:pt idx="138">
                  <c:v>279</c:v>
                </c:pt>
                <c:pt idx="139">
                  <c:v>281</c:v>
                </c:pt>
                <c:pt idx="140">
                  <c:v>283</c:v>
                </c:pt>
                <c:pt idx="141">
                  <c:v>285</c:v>
                </c:pt>
                <c:pt idx="142">
                  <c:v>287</c:v>
                </c:pt>
                <c:pt idx="143">
                  <c:v>289</c:v>
                </c:pt>
                <c:pt idx="144">
                  <c:v>291</c:v>
                </c:pt>
                <c:pt idx="145">
                  <c:v>293</c:v>
                </c:pt>
                <c:pt idx="146">
                  <c:v>295</c:v>
                </c:pt>
                <c:pt idx="147">
                  <c:v>297</c:v>
                </c:pt>
                <c:pt idx="148">
                  <c:v>299</c:v>
                </c:pt>
                <c:pt idx="149">
                  <c:v>301</c:v>
                </c:pt>
                <c:pt idx="150">
                  <c:v>303</c:v>
                </c:pt>
                <c:pt idx="151">
                  <c:v>305</c:v>
                </c:pt>
                <c:pt idx="152">
                  <c:v>307</c:v>
                </c:pt>
                <c:pt idx="153">
                  <c:v>309</c:v>
                </c:pt>
                <c:pt idx="154">
                  <c:v>311</c:v>
                </c:pt>
                <c:pt idx="155">
                  <c:v>313</c:v>
                </c:pt>
                <c:pt idx="156">
                  <c:v>315</c:v>
                </c:pt>
                <c:pt idx="157">
                  <c:v>317</c:v>
                </c:pt>
                <c:pt idx="158">
                  <c:v>319</c:v>
                </c:pt>
                <c:pt idx="159">
                  <c:v>321</c:v>
                </c:pt>
                <c:pt idx="160">
                  <c:v>323</c:v>
                </c:pt>
                <c:pt idx="161">
                  <c:v>325</c:v>
                </c:pt>
                <c:pt idx="162">
                  <c:v>327</c:v>
                </c:pt>
                <c:pt idx="163">
                  <c:v>329</c:v>
                </c:pt>
                <c:pt idx="164">
                  <c:v>331</c:v>
                </c:pt>
                <c:pt idx="165">
                  <c:v>333</c:v>
                </c:pt>
                <c:pt idx="166">
                  <c:v>335</c:v>
                </c:pt>
                <c:pt idx="167">
                  <c:v>337</c:v>
                </c:pt>
                <c:pt idx="168">
                  <c:v>339</c:v>
                </c:pt>
                <c:pt idx="169">
                  <c:v>341</c:v>
                </c:pt>
                <c:pt idx="170">
                  <c:v>343</c:v>
                </c:pt>
                <c:pt idx="171">
                  <c:v>345</c:v>
                </c:pt>
                <c:pt idx="172">
                  <c:v>347</c:v>
                </c:pt>
                <c:pt idx="173">
                  <c:v>349</c:v>
                </c:pt>
                <c:pt idx="174">
                  <c:v>351</c:v>
                </c:pt>
                <c:pt idx="175">
                  <c:v>353</c:v>
                </c:pt>
                <c:pt idx="176">
                  <c:v>355</c:v>
                </c:pt>
                <c:pt idx="177">
                  <c:v>357</c:v>
                </c:pt>
                <c:pt idx="178">
                  <c:v>359</c:v>
                </c:pt>
                <c:pt idx="179">
                  <c:v>361</c:v>
                </c:pt>
                <c:pt idx="180">
                  <c:v>363</c:v>
                </c:pt>
                <c:pt idx="181">
                  <c:v>365</c:v>
                </c:pt>
                <c:pt idx="182">
                  <c:v>367</c:v>
                </c:pt>
                <c:pt idx="183">
                  <c:v>369</c:v>
                </c:pt>
                <c:pt idx="184">
                  <c:v>371</c:v>
                </c:pt>
                <c:pt idx="185">
                  <c:v>373</c:v>
                </c:pt>
                <c:pt idx="186">
                  <c:v>375</c:v>
                </c:pt>
                <c:pt idx="187">
                  <c:v>377</c:v>
                </c:pt>
                <c:pt idx="188">
                  <c:v>379</c:v>
                </c:pt>
                <c:pt idx="189">
                  <c:v>381</c:v>
                </c:pt>
                <c:pt idx="190">
                  <c:v>383</c:v>
                </c:pt>
                <c:pt idx="191">
                  <c:v>385</c:v>
                </c:pt>
                <c:pt idx="192">
                  <c:v>387</c:v>
                </c:pt>
                <c:pt idx="193">
                  <c:v>389</c:v>
                </c:pt>
                <c:pt idx="194">
                  <c:v>391</c:v>
                </c:pt>
                <c:pt idx="195">
                  <c:v>393</c:v>
                </c:pt>
                <c:pt idx="196">
                  <c:v>395</c:v>
                </c:pt>
                <c:pt idx="197">
                  <c:v>397</c:v>
                </c:pt>
                <c:pt idx="198">
                  <c:v>399</c:v>
                </c:pt>
                <c:pt idx="199">
                  <c:v>401</c:v>
                </c:pt>
                <c:pt idx="200">
                  <c:v>403</c:v>
                </c:pt>
                <c:pt idx="201">
                  <c:v>405</c:v>
                </c:pt>
                <c:pt idx="202">
                  <c:v>407</c:v>
                </c:pt>
                <c:pt idx="203">
                  <c:v>409</c:v>
                </c:pt>
                <c:pt idx="204">
                  <c:v>411</c:v>
                </c:pt>
                <c:pt idx="205">
                  <c:v>413</c:v>
                </c:pt>
                <c:pt idx="206">
                  <c:v>415</c:v>
                </c:pt>
                <c:pt idx="207">
                  <c:v>417</c:v>
                </c:pt>
                <c:pt idx="208">
                  <c:v>419</c:v>
                </c:pt>
                <c:pt idx="209">
                  <c:v>421</c:v>
                </c:pt>
                <c:pt idx="210">
                  <c:v>423</c:v>
                </c:pt>
                <c:pt idx="211">
                  <c:v>425</c:v>
                </c:pt>
                <c:pt idx="212">
                  <c:v>427</c:v>
                </c:pt>
                <c:pt idx="213">
                  <c:v>429</c:v>
                </c:pt>
                <c:pt idx="214">
                  <c:v>431</c:v>
                </c:pt>
                <c:pt idx="215">
                  <c:v>433</c:v>
                </c:pt>
                <c:pt idx="216">
                  <c:v>435</c:v>
                </c:pt>
                <c:pt idx="217">
                  <c:v>437</c:v>
                </c:pt>
                <c:pt idx="218">
                  <c:v>439</c:v>
                </c:pt>
                <c:pt idx="219">
                  <c:v>441</c:v>
                </c:pt>
                <c:pt idx="220">
                  <c:v>443</c:v>
                </c:pt>
                <c:pt idx="221">
                  <c:v>445</c:v>
                </c:pt>
                <c:pt idx="222">
                  <c:v>447</c:v>
                </c:pt>
                <c:pt idx="223">
                  <c:v>449</c:v>
                </c:pt>
                <c:pt idx="224">
                  <c:v>451</c:v>
                </c:pt>
                <c:pt idx="225">
                  <c:v>453</c:v>
                </c:pt>
                <c:pt idx="226">
                  <c:v>455</c:v>
                </c:pt>
                <c:pt idx="227">
                  <c:v>457</c:v>
                </c:pt>
                <c:pt idx="228">
                  <c:v>459</c:v>
                </c:pt>
                <c:pt idx="229">
                  <c:v>461</c:v>
                </c:pt>
                <c:pt idx="230">
                  <c:v>463</c:v>
                </c:pt>
                <c:pt idx="231">
                  <c:v>465</c:v>
                </c:pt>
                <c:pt idx="232">
                  <c:v>467</c:v>
                </c:pt>
                <c:pt idx="233">
                  <c:v>469</c:v>
                </c:pt>
                <c:pt idx="234">
                  <c:v>471</c:v>
                </c:pt>
                <c:pt idx="235">
                  <c:v>473</c:v>
                </c:pt>
                <c:pt idx="236">
                  <c:v>475</c:v>
                </c:pt>
                <c:pt idx="237">
                  <c:v>477</c:v>
                </c:pt>
                <c:pt idx="238">
                  <c:v>479</c:v>
                </c:pt>
                <c:pt idx="239">
                  <c:v>481</c:v>
                </c:pt>
                <c:pt idx="240">
                  <c:v>483</c:v>
                </c:pt>
                <c:pt idx="241">
                  <c:v>485</c:v>
                </c:pt>
                <c:pt idx="242">
                  <c:v>487</c:v>
                </c:pt>
                <c:pt idx="243">
                  <c:v>489</c:v>
                </c:pt>
                <c:pt idx="244">
                  <c:v>491</c:v>
                </c:pt>
                <c:pt idx="245">
                  <c:v>493</c:v>
                </c:pt>
                <c:pt idx="246">
                  <c:v>495</c:v>
                </c:pt>
                <c:pt idx="247">
                  <c:v>497</c:v>
                </c:pt>
                <c:pt idx="248">
                  <c:v>499</c:v>
                </c:pt>
                <c:pt idx="249">
                  <c:v>501</c:v>
                </c:pt>
              </c:numCache>
            </c:numRef>
          </c:xVal>
          <c:yVal>
            <c:numRef>
              <c:f>Sheet2!$F$2:$F$251</c:f>
              <c:numCache>
                <c:formatCode>General</c:formatCode>
                <c:ptCount val="250"/>
                <c:pt idx="0">
                  <c:v>4.5</c:v>
                </c:pt>
                <c:pt idx="1">
                  <c:v>7.59375</c:v>
                </c:pt>
                <c:pt idx="2">
                  <c:v>10.323529411764707</c:v>
                </c:pt>
                <c:pt idx="3">
                  <c:v>12.75</c:v>
                </c:pt>
                <c:pt idx="4">
                  <c:v>14.921052631578947</c:v>
                </c:pt>
                <c:pt idx="5">
                  <c:v>16.875</c:v>
                </c:pt>
                <c:pt idx="6">
                  <c:v>18.642857142857142</c:v>
                </c:pt>
                <c:pt idx="7">
                  <c:v>20.25</c:v>
                </c:pt>
                <c:pt idx="8">
                  <c:v>21.717391304347824</c:v>
                </c:pt>
                <c:pt idx="9">
                  <c:v>23.0625</c:v>
                </c:pt>
                <c:pt idx="10">
                  <c:v>24.3</c:v>
                </c:pt>
                <c:pt idx="11">
                  <c:v>25.442307692307693</c:v>
                </c:pt>
                <c:pt idx="12">
                  <c:v>26.5</c:v>
                </c:pt>
                <c:pt idx="13">
                  <c:v>27.482142857142858</c:v>
                </c:pt>
                <c:pt idx="14">
                  <c:v>28.396551724137932</c:v>
                </c:pt>
                <c:pt idx="15">
                  <c:v>29.25</c:v>
                </c:pt>
                <c:pt idx="16">
                  <c:v>30.048387096774192</c:v>
                </c:pt>
                <c:pt idx="17">
                  <c:v>30.796875</c:v>
                </c:pt>
                <c:pt idx="18">
                  <c:v>31.5</c:v>
                </c:pt>
                <c:pt idx="19">
                  <c:v>32.161764705882355</c:v>
                </c:pt>
                <c:pt idx="20">
                  <c:v>32.785714285714285</c:v>
                </c:pt>
                <c:pt idx="21">
                  <c:v>33.375</c:v>
                </c:pt>
                <c:pt idx="22">
                  <c:v>33.932432432432435</c:v>
                </c:pt>
                <c:pt idx="23">
                  <c:v>34.460526315789473</c:v>
                </c:pt>
                <c:pt idx="24">
                  <c:v>34.96153846153846</c:v>
                </c:pt>
                <c:pt idx="25">
                  <c:v>35.4375</c:v>
                </c:pt>
                <c:pt idx="26">
                  <c:v>35.890243902439025</c:v>
                </c:pt>
                <c:pt idx="27">
                  <c:v>36.321428571428569</c:v>
                </c:pt>
                <c:pt idx="28">
                  <c:v>36.732558139534881</c:v>
                </c:pt>
                <c:pt idx="29">
                  <c:v>37.125</c:v>
                </c:pt>
                <c:pt idx="30">
                  <c:v>37.5</c:v>
                </c:pt>
                <c:pt idx="31">
                  <c:v>37.858695652173914</c:v>
                </c:pt>
                <c:pt idx="32">
                  <c:v>38.202127659574465</c:v>
                </c:pt>
                <c:pt idx="33">
                  <c:v>38.53125</c:v>
                </c:pt>
                <c:pt idx="34">
                  <c:v>38.846938775510203</c:v>
                </c:pt>
                <c:pt idx="35">
                  <c:v>39.15</c:v>
                </c:pt>
                <c:pt idx="36">
                  <c:v>39.441176470588232</c:v>
                </c:pt>
                <c:pt idx="37">
                  <c:v>39.721153846153847</c:v>
                </c:pt>
                <c:pt idx="38">
                  <c:v>39.990566037735846</c:v>
                </c:pt>
                <c:pt idx="39">
                  <c:v>40.25</c:v>
                </c:pt>
                <c:pt idx="40">
                  <c:v>40.5</c:v>
                </c:pt>
                <c:pt idx="41">
                  <c:v>40.741071428571431</c:v>
                </c:pt>
                <c:pt idx="42">
                  <c:v>40.973684210526315</c:v>
                </c:pt>
                <c:pt idx="43">
                  <c:v>41.198275862068968</c:v>
                </c:pt>
                <c:pt idx="44">
                  <c:v>41.415254237288138</c:v>
                </c:pt>
                <c:pt idx="45">
                  <c:v>41.625</c:v>
                </c:pt>
                <c:pt idx="46">
                  <c:v>41.827868852459019</c:v>
                </c:pt>
                <c:pt idx="47">
                  <c:v>42.024193548387096</c:v>
                </c:pt>
                <c:pt idx="48">
                  <c:v>42.214285714285715</c:v>
                </c:pt>
                <c:pt idx="49">
                  <c:v>42.3984375</c:v>
                </c:pt>
                <c:pt idx="50">
                  <c:v>42.57692307692308</c:v>
                </c:pt>
                <c:pt idx="51">
                  <c:v>42.75</c:v>
                </c:pt>
                <c:pt idx="52">
                  <c:v>42.917910447761194</c:v>
                </c:pt>
                <c:pt idx="53">
                  <c:v>43.080882352941174</c:v>
                </c:pt>
                <c:pt idx="54">
                  <c:v>43.239130434782609</c:v>
                </c:pt>
                <c:pt idx="55">
                  <c:v>43.392857142857146</c:v>
                </c:pt>
                <c:pt idx="56">
                  <c:v>43.54225352112676</c:v>
                </c:pt>
                <c:pt idx="57">
                  <c:v>43.6875</c:v>
                </c:pt>
                <c:pt idx="58">
                  <c:v>43.828767123287669</c:v>
                </c:pt>
                <c:pt idx="59">
                  <c:v>43.966216216216218</c:v>
                </c:pt>
                <c:pt idx="60">
                  <c:v>44.1</c:v>
                </c:pt>
                <c:pt idx="61">
                  <c:v>44.23026315789474</c:v>
                </c:pt>
                <c:pt idx="62">
                  <c:v>44.357142857142854</c:v>
                </c:pt>
                <c:pt idx="63">
                  <c:v>44.480769230769234</c:v>
                </c:pt>
                <c:pt idx="64">
                  <c:v>44.601265822784811</c:v>
                </c:pt>
                <c:pt idx="65">
                  <c:v>44.71875</c:v>
                </c:pt>
                <c:pt idx="66">
                  <c:v>44.833333333333336</c:v>
                </c:pt>
                <c:pt idx="67">
                  <c:v>44.945121951219512</c:v>
                </c:pt>
                <c:pt idx="68">
                  <c:v>45.054216867469883</c:v>
                </c:pt>
                <c:pt idx="69">
                  <c:v>45.160714285714285</c:v>
                </c:pt>
                <c:pt idx="70">
                  <c:v>45.264705882352942</c:v>
                </c:pt>
                <c:pt idx="71">
                  <c:v>45.366279069767444</c:v>
                </c:pt>
                <c:pt idx="72">
                  <c:v>45.46551724137931</c:v>
                </c:pt>
                <c:pt idx="73">
                  <c:v>45.5625</c:v>
                </c:pt>
                <c:pt idx="74">
                  <c:v>45.657303370786515</c:v>
                </c:pt>
                <c:pt idx="75">
                  <c:v>45.75</c:v>
                </c:pt>
                <c:pt idx="76">
                  <c:v>45.840659340659343</c:v>
                </c:pt>
                <c:pt idx="77">
                  <c:v>45.929347826086953</c:v>
                </c:pt>
                <c:pt idx="78">
                  <c:v>46.016129032258064</c:v>
                </c:pt>
                <c:pt idx="79">
                  <c:v>46.101063829787236</c:v>
                </c:pt>
                <c:pt idx="80">
                  <c:v>46.184210526315788</c:v>
                </c:pt>
                <c:pt idx="81">
                  <c:v>46.265625</c:v>
                </c:pt>
                <c:pt idx="82">
                  <c:v>46.345360824742265</c:v>
                </c:pt>
                <c:pt idx="83">
                  <c:v>46.423469387755105</c:v>
                </c:pt>
                <c:pt idx="84">
                  <c:v>46.5</c:v>
                </c:pt>
                <c:pt idx="85">
                  <c:v>46.575000000000003</c:v>
                </c:pt>
                <c:pt idx="86">
                  <c:v>46.648514851485146</c:v>
                </c:pt>
                <c:pt idx="87">
                  <c:v>46.720588235294116</c:v>
                </c:pt>
                <c:pt idx="88">
                  <c:v>46.791262135922331</c:v>
                </c:pt>
                <c:pt idx="89">
                  <c:v>46.86057692307692</c:v>
                </c:pt>
                <c:pt idx="90">
                  <c:v>46.928571428571431</c:v>
                </c:pt>
                <c:pt idx="91">
                  <c:v>46.995283018867923</c:v>
                </c:pt>
                <c:pt idx="92">
                  <c:v>47.060747663551403</c:v>
                </c:pt>
                <c:pt idx="93">
                  <c:v>47.125</c:v>
                </c:pt>
                <c:pt idx="94">
                  <c:v>47.188073394495412</c:v>
                </c:pt>
                <c:pt idx="95">
                  <c:v>47.25</c:v>
                </c:pt>
                <c:pt idx="96">
                  <c:v>47.310810810810814</c:v>
                </c:pt>
                <c:pt idx="97">
                  <c:v>47.370535714285715</c:v>
                </c:pt>
                <c:pt idx="98">
                  <c:v>47.429203539823007</c:v>
                </c:pt>
                <c:pt idx="99">
                  <c:v>47.486842105263158</c:v>
                </c:pt>
                <c:pt idx="100">
                  <c:v>47.543478260869563</c:v>
                </c:pt>
                <c:pt idx="101">
                  <c:v>47.599137931034484</c:v>
                </c:pt>
                <c:pt idx="102">
                  <c:v>47.653846153846153</c:v>
                </c:pt>
                <c:pt idx="103">
                  <c:v>47.707627118644069</c:v>
                </c:pt>
                <c:pt idx="104">
                  <c:v>47.760504201680675</c:v>
                </c:pt>
                <c:pt idx="105">
                  <c:v>47.8125</c:v>
                </c:pt>
                <c:pt idx="106">
                  <c:v>47.863636363636367</c:v>
                </c:pt>
                <c:pt idx="107">
                  <c:v>47.91393442622951</c:v>
                </c:pt>
                <c:pt idx="108">
                  <c:v>47.963414634146339</c:v>
                </c:pt>
                <c:pt idx="109">
                  <c:v>48.012096774193552</c:v>
                </c:pt>
                <c:pt idx="110">
                  <c:v>48.06</c:v>
                </c:pt>
                <c:pt idx="111">
                  <c:v>48.107142857142854</c:v>
                </c:pt>
                <c:pt idx="112">
                  <c:v>48.153543307086615</c:v>
                </c:pt>
                <c:pt idx="113">
                  <c:v>48.19921875</c:v>
                </c:pt>
                <c:pt idx="114">
                  <c:v>48.244186046511629</c:v>
                </c:pt>
                <c:pt idx="115">
                  <c:v>48.28846153846154</c:v>
                </c:pt>
                <c:pt idx="116">
                  <c:v>48.332061068702288</c:v>
                </c:pt>
                <c:pt idx="117">
                  <c:v>48.375</c:v>
                </c:pt>
                <c:pt idx="118">
                  <c:v>48.417293233082709</c:v>
                </c:pt>
                <c:pt idx="119">
                  <c:v>48.458955223880594</c:v>
                </c:pt>
                <c:pt idx="120">
                  <c:v>48.5</c:v>
                </c:pt>
                <c:pt idx="121">
                  <c:v>48.540441176470587</c:v>
                </c:pt>
                <c:pt idx="122">
                  <c:v>48.580291970802918</c:v>
                </c:pt>
                <c:pt idx="123">
                  <c:v>48.619565217391305</c:v>
                </c:pt>
                <c:pt idx="124">
                  <c:v>48.658273381294961</c:v>
                </c:pt>
                <c:pt idx="125">
                  <c:v>48.696428571428569</c:v>
                </c:pt>
                <c:pt idx="126">
                  <c:v>48.734042553191486</c:v>
                </c:pt>
                <c:pt idx="127">
                  <c:v>48.771126760563384</c:v>
                </c:pt>
                <c:pt idx="128">
                  <c:v>48.807692307692307</c:v>
                </c:pt>
                <c:pt idx="129">
                  <c:v>48.84375</c:v>
                </c:pt>
                <c:pt idx="130">
                  <c:v>48.879310344827587</c:v>
                </c:pt>
                <c:pt idx="131">
                  <c:v>48.914383561643838</c:v>
                </c:pt>
                <c:pt idx="132">
                  <c:v>48.948979591836732</c:v>
                </c:pt>
                <c:pt idx="133">
                  <c:v>48.983108108108105</c:v>
                </c:pt>
                <c:pt idx="134">
                  <c:v>49.016778523489933</c:v>
                </c:pt>
                <c:pt idx="135">
                  <c:v>49.05</c:v>
                </c:pt>
                <c:pt idx="136">
                  <c:v>49.08278145695364</c:v>
                </c:pt>
                <c:pt idx="137">
                  <c:v>49.11513157894737</c:v>
                </c:pt>
                <c:pt idx="138">
                  <c:v>49.147058823529413</c:v>
                </c:pt>
                <c:pt idx="139">
                  <c:v>49.178571428571431</c:v>
                </c:pt>
                <c:pt idx="140">
                  <c:v>49.20967741935484</c:v>
                </c:pt>
                <c:pt idx="141">
                  <c:v>49.240384615384613</c:v>
                </c:pt>
                <c:pt idx="142">
                  <c:v>49.270700636942678</c:v>
                </c:pt>
                <c:pt idx="143">
                  <c:v>49.300632911392405</c:v>
                </c:pt>
                <c:pt idx="144">
                  <c:v>49.330188679245282</c:v>
                </c:pt>
                <c:pt idx="145">
                  <c:v>49.359375</c:v>
                </c:pt>
                <c:pt idx="146">
                  <c:v>49.388198757763973</c:v>
                </c:pt>
                <c:pt idx="147">
                  <c:v>49.416666666666664</c:v>
                </c:pt>
                <c:pt idx="148">
                  <c:v>49.444785276073617</c:v>
                </c:pt>
                <c:pt idx="149">
                  <c:v>49.472560975609753</c:v>
                </c:pt>
                <c:pt idx="150">
                  <c:v>49.5</c:v>
                </c:pt>
                <c:pt idx="151">
                  <c:v>49.527108433734938</c:v>
                </c:pt>
                <c:pt idx="152">
                  <c:v>49.553892215568865</c:v>
                </c:pt>
                <c:pt idx="153">
                  <c:v>49.580357142857146</c:v>
                </c:pt>
                <c:pt idx="154">
                  <c:v>49.606508875739642</c:v>
                </c:pt>
                <c:pt idx="155">
                  <c:v>49.632352941176471</c:v>
                </c:pt>
                <c:pt idx="156">
                  <c:v>49.657894736842103</c:v>
                </c:pt>
                <c:pt idx="157">
                  <c:v>49.683139534883722</c:v>
                </c:pt>
                <c:pt idx="158">
                  <c:v>49.70809248554913</c:v>
                </c:pt>
                <c:pt idx="159">
                  <c:v>49.732758620689658</c:v>
                </c:pt>
                <c:pt idx="160">
                  <c:v>49.75714285714286</c:v>
                </c:pt>
                <c:pt idx="161">
                  <c:v>49.78125</c:v>
                </c:pt>
                <c:pt idx="162">
                  <c:v>49.805084745762713</c:v>
                </c:pt>
                <c:pt idx="163">
                  <c:v>49.828651685393261</c:v>
                </c:pt>
                <c:pt idx="164">
                  <c:v>49.851955307262571</c:v>
                </c:pt>
                <c:pt idx="165">
                  <c:v>49.875</c:v>
                </c:pt>
                <c:pt idx="166">
                  <c:v>49.89779005524862</c:v>
                </c:pt>
                <c:pt idx="167">
                  <c:v>49.920329670329672</c:v>
                </c:pt>
                <c:pt idx="168">
                  <c:v>49.942622950819676</c:v>
                </c:pt>
                <c:pt idx="169">
                  <c:v>49.964673913043477</c:v>
                </c:pt>
                <c:pt idx="170">
                  <c:v>49.986486486486484</c:v>
                </c:pt>
                <c:pt idx="171">
                  <c:v>50.008064516129032</c:v>
                </c:pt>
                <c:pt idx="172">
                  <c:v>50.029411764705884</c:v>
                </c:pt>
                <c:pt idx="173">
                  <c:v>50.050531914893618</c:v>
                </c:pt>
                <c:pt idx="174">
                  <c:v>50.071428571428569</c:v>
                </c:pt>
                <c:pt idx="175">
                  <c:v>50.092105263157897</c:v>
                </c:pt>
                <c:pt idx="176">
                  <c:v>50.112565445026178</c:v>
                </c:pt>
                <c:pt idx="177">
                  <c:v>50.1328125</c:v>
                </c:pt>
                <c:pt idx="178">
                  <c:v>50.152849740932645</c:v>
                </c:pt>
                <c:pt idx="179">
                  <c:v>50.172680412371136</c:v>
                </c:pt>
                <c:pt idx="180">
                  <c:v>50.192307692307693</c:v>
                </c:pt>
                <c:pt idx="181">
                  <c:v>50.211734693877553</c:v>
                </c:pt>
                <c:pt idx="182">
                  <c:v>50.230964467005073</c:v>
                </c:pt>
                <c:pt idx="183">
                  <c:v>50.25</c:v>
                </c:pt>
                <c:pt idx="184">
                  <c:v>50.268844221105525</c:v>
                </c:pt>
                <c:pt idx="185">
                  <c:v>50.287500000000001</c:v>
                </c:pt>
                <c:pt idx="186">
                  <c:v>50.305970149253731</c:v>
                </c:pt>
                <c:pt idx="187">
                  <c:v>50.324257425742573</c:v>
                </c:pt>
                <c:pt idx="188">
                  <c:v>50.342364532019701</c:v>
                </c:pt>
                <c:pt idx="189">
                  <c:v>50.360294117647058</c:v>
                </c:pt>
                <c:pt idx="190">
                  <c:v>50.378048780487802</c:v>
                </c:pt>
                <c:pt idx="191">
                  <c:v>50.395631067961162</c:v>
                </c:pt>
                <c:pt idx="192">
                  <c:v>50.413043478260867</c:v>
                </c:pt>
                <c:pt idx="193">
                  <c:v>50.43028846153846</c:v>
                </c:pt>
                <c:pt idx="194">
                  <c:v>50.44736842105263</c:v>
                </c:pt>
                <c:pt idx="195">
                  <c:v>50.464285714285715</c:v>
                </c:pt>
                <c:pt idx="196">
                  <c:v>50.481042654028435</c:v>
                </c:pt>
                <c:pt idx="197">
                  <c:v>50.497641509433961</c:v>
                </c:pt>
                <c:pt idx="198">
                  <c:v>50.514084507042256</c:v>
                </c:pt>
                <c:pt idx="199">
                  <c:v>50.530373831775698</c:v>
                </c:pt>
                <c:pt idx="200">
                  <c:v>50.546511627906973</c:v>
                </c:pt>
                <c:pt idx="201">
                  <c:v>50.5625</c:v>
                </c:pt>
                <c:pt idx="202">
                  <c:v>50.578341013824883</c:v>
                </c:pt>
                <c:pt idx="203">
                  <c:v>50.594036697247709</c:v>
                </c:pt>
                <c:pt idx="204">
                  <c:v>50.609589041095887</c:v>
                </c:pt>
                <c:pt idx="205">
                  <c:v>50.625</c:v>
                </c:pt>
                <c:pt idx="206">
                  <c:v>50.640271493212673</c:v>
                </c:pt>
                <c:pt idx="207">
                  <c:v>50.655405405405403</c:v>
                </c:pt>
                <c:pt idx="208">
                  <c:v>50.670403587443943</c:v>
                </c:pt>
                <c:pt idx="209">
                  <c:v>50.685267857142854</c:v>
                </c:pt>
                <c:pt idx="210">
                  <c:v>50.7</c:v>
                </c:pt>
                <c:pt idx="211">
                  <c:v>50.714601769911503</c:v>
                </c:pt>
                <c:pt idx="212">
                  <c:v>50.729074889867839</c:v>
                </c:pt>
                <c:pt idx="213">
                  <c:v>50.743421052631582</c:v>
                </c:pt>
                <c:pt idx="214">
                  <c:v>50.757641921397379</c:v>
                </c:pt>
                <c:pt idx="215">
                  <c:v>50.771739130434781</c:v>
                </c:pt>
                <c:pt idx="216">
                  <c:v>50.785714285714285</c:v>
                </c:pt>
                <c:pt idx="217">
                  <c:v>50.799568965517238</c:v>
                </c:pt>
                <c:pt idx="218">
                  <c:v>50.813304721030043</c:v>
                </c:pt>
                <c:pt idx="219">
                  <c:v>50.82692307692308</c:v>
                </c:pt>
                <c:pt idx="220">
                  <c:v>50.840425531914896</c:v>
                </c:pt>
                <c:pt idx="221">
                  <c:v>50.853813559322035</c:v>
                </c:pt>
                <c:pt idx="222">
                  <c:v>50.867088607594937</c:v>
                </c:pt>
                <c:pt idx="223">
                  <c:v>50.880252100840337</c:v>
                </c:pt>
                <c:pt idx="224">
                  <c:v>50.893305439330547</c:v>
                </c:pt>
                <c:pt idx="225">
                  <c:v>50.90625</c:v>
                </c:pt>
                <c:pt idx="226">
                  <c:v>50.919087136929463</c:v>
                </c:pt>
                <c:pt idx="227">
                  <c:v>50.93181818181818</c:v>
                </c:pt>
                <c:pt idx="228">
                  <c:v>50.944444444444443</c:v>
                </c:pt>
                <c:pt idx="229">
                  <c:v>50.956967213114751</c:v>
                </c:pt>
                <c:pt idx="230">
                  <c:v>50.969387755102041</c:v>
                </c:pt>
                <c:pt idx="231">
                  <c:v>50.981707317073173</c:v>
                </c:pt>
                <c:pt idx="232">
                  <c:v>50.993927125506076</c:v>
                </c:pt>
                <c:pt idx="233">
                  <c:v>51.006048387096776</c:v>
                </c:pt>
                <c:pt idx="234">
                  <c:v>51.018072289156628</c:v>
                </c:pt>
                <c:pt idx="235">
                  <c:v>51.03</c:v>
                </c:pt>
                <c:pt idx="236">
                  <c:v>51.041832669322709</c:v>
                </c:pt>
                <c:pt idx="237">
                  <c:v>51.053571428571431</c:v>
                </c:pt>
                <c:pt idx="238">
                  <c:v>51.065217391304351</c:v>
                </c:pt>
                <c:pt idx="239">
                  <c:v>51.076771653543304</c:v>
                </c:pt>
                <c:pt idx="240">
                  <c:v>51.088235294117645</c:v>
                </c:pt>
                <c:pt idx="241">
                  <c:v>51.099609375</c:v>
                </c:pt>
                <c:pt idx="242">
                  <c:v>51.110894941634243</c:v>
                </c:pt>
                <c:pt idx="243">
                  <c:v>51.122093023255815</c:v>
                </c:pt>
                <c:pt idx="244">
                  <c:v>51.133204633204635</c:v>
                </c:pt>
                <c:pt idx="245">
                  <c:v>51.144230769230766</c:v>
                </c:pt>
                <c:pt idx="246">
                  <c:v>51.155172413793103</c:v>
                </c:pt>
                <c:pt idx="247">
                  <c:v>51.166030534351144</c:v>
                </c:pt>
                <c:pt idx="248">
                  <c:v>51.176806083650192</c:v>
                </c:pt>
                <c:pt idx="249">
                  <c:v>51.1875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B1D-42CF-AD03-B91CEBF739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8883648"/>
        <c:axId val="438891192"/>
      </c:scatterChart>
      <c:valAx>
        <c:axId val="438883648"/>
        <c:scaling>
          <c:orientation val="minMax"/>
          <c:max val="5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Mask Size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891192"/>
        <c:crosses val="autoZero"/>
        <c:crossBetween val="midCat"/>
      </c:valAx>
      <c:valAx>
        <c:axId val="438891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CGMA 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8836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CFEA3-0C26-4882-BFA9-90838206B108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B720A-F12D-4B58-8586-A7C5B51AA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90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n is relatively large the -1</a:t>
            </a:r>
            <a:r>
              <a:rPr lang="en-GB" baseline="0" dirty="0"/>
              <a:t> and +1 have basically no effect so we can ignore them. For example, if n=100, (2n-1)/(2n+1)=0.99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88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383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</a:t>
            </a:r>
            <a:r>
              <a:rPr lang="en-GB" baseline="0" dirty="0"/>
              <a:t> result should be [-1, 1, -1, -18, 21, -3, 1, 0]. The convolution is doing one dimensional edge detection (it’s similar to the 2D mask you used in the workshop) – it outputs a high value where the input data abruptly changes by a large amount.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648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252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109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that</a:t>
            </a:r>
            <a:r>
              <a:rPr lang="en-GB" baseline="0" dirty="0"/>
              <a:t> we’re only actually interested in how many useful computations the kernel does – i.e. ones that are directly part of the convolution. We’re ignoring the other operations (e.g. calculating indexes and offsets).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778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larger values of M the</a:t>
            </a:r>
            <a:r>
              <a:rPr lang="en-GB" baseline="0" dirty="0"/>
              <a:t> -1 and +1 don’t really have much effect, so we can ignore them. This leaves 2M/M, which is 2.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988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larger values of M the</a:t>
            </a:r>
            <a:r>
              <a:rPr lang="en-GB" baseline="0" dirty="0"/>
              <a:t> -1 and +1 don’t really have much effect, so we can ignore them.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790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3072 = 3*1024 = 3KB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625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three lines in the upper-right diagram are for the different possible configurations</a:t>
            </a:r>
            <a:r>
              <a:rPr lang="en-GB" baseline="0" dirty="0"/>
              <a:t> of shared memory / L1 cache. You can choose 48K of shared memory and 16K of L1, or 48K of L1 and 16K of shared, or 32KB of each (“Equal”).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687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configuration where there is only 16KB of shared memory, L1 cache is increased to 48KB.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84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n is relatively large the -1</a:t>
            </a:r>
            <a:r>
              <a:rPr lang="en-GB" baseline="0" dirty="0"/>
              <a:t> and +1 have basically no effect so we can ignore them. For example, if n=100, (2n-1)/(2n+1)=0.99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01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configuration where there is only 16KB of shared memory, L1 cache is increased to 48KB.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20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098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a 32-bit system. In 64-bit, a pointer is 8 bytes.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923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176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396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Recording of a tadpole</a:t>
            </a:r>
            <a:r>
              <a:rPr lang="en-GB" baseline="0" dirty="0"/>
              <a:t> neuron by Stella Koutsikou at Bristol University.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513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091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872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60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F7C6719-3253-4C6D-8A06-B5EBC3C98BA3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24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27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89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4335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11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830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6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11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64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22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7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30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63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49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9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98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5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C6719-3253-4C6D-8A06-B5EBC3C98BA3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83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tmp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tmp"/><Relationship Id="rId5" Type="http://schemas.openxmlformats.org/officeDocument/2006/relationships/image" Target="../media/image28.tmp"/><Relationship Id="rId4" Type="http://schemas.openxmlformats.org/officeDocument/2006/relationships/image" Target="../media/image27.tmp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mp"/><Relationship Id="rId5" Type="http://schemas.openxmlformats.org/officeDocument/2006/relationships/image" Target="../media/image32.tmp"/><Relationship Id="rId4" Type="http://schemas.openxmlformats.org/officeDocument/2006/relationships/image" Target="../media/image31.tmp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SOFT354: Parallel Computation and distributed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Week 5</a:t>
            </a:r>
          </a:p>
          <a:p>
            <a:r>
              <a:rPr lang="en-GB" dirty="0"/>
              <a:t>Dr Robert Merrison-</a:t>
            </a:r>
            <a:r>
              <a:rPr lang="en-GB" dirty="0" err="1"/>
              <a:t>Hort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9" y="295823"/>
            <a:ext cx="1512168" cy="90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142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common workshop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1666488"/>
          </a:xfrm>
        </p:spPr>
        <p:txBody>
          <a:bodyPr/>
          <a:lstStyle/>
          <a:p>
            <a:r>
              <a:rPr lang="en-GB" dirty="0"/>
              <a:t>The expression </a:t>
            </a:r>
            <a:r>
              <a:rPr lang="en-GB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GB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dirty="0"/>
              <a:t>is replaced with the size (in bytes) of </a:t>
            </a:r>
            <a:r>
              <a:rPr lang="en-GB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GB" dirty="0"/>
              <a:t> at </a:t>
            </a:r>
            <a:r>
              <a:rPr lang="en-GB" u="sng" dirty="0">
                <a:solidFill>
                  <a:schemeClr val="accent6"/>
                </a:solidFill>
              </a:rPr>
              <a:t>compile time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So if you have a statically allocated array: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5796" y="3835896"/>
            <a:ext cx="45005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[128];</a:t>
            </a:r>
          </a:p>
          <a:p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__device__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[128];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1325" y="4930864"/>
            <a:ext cx="7955280" cy="1666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You can get its size with </a:t>
            </a:r>
            <a:r>
              <a:rPr lang="en-GB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737" y="5412867"/>
            <a:ext cx="867645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128*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512</a:t>
            </a:r>
          </a:p>
        </p:txBody>
      </p:sp>
    </p:spTree>
    <p:extLst>
      <p:ext uri="{BB962C8B-B14F-4D97-AF65-F5344CB8AC3E}">
        <p14:creationId xmlns:p14="http://schemas.microsoft.com/office/powerpoint/2010/main" val="177292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common workshop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42352"/>
          </a:xfrm>
        </p:spPr>
        <p:txBody>
          <a:bodyPr/>
          <a:lstStyle/>
          <a:p>
            <a:r>
              <a:rPr lang="en-GB" dirty="0"/>
              <a:t>But if you have a dynamically allocated array: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3588" y="2646811"/>
            <a:ext cx="741682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(float*)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(128*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cudaMalloc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128*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4360" y="4884133"/>
            <a:ext cx="7955280" cy="812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size isn’t known at compile time. Instead, </a:t>
            </a:r>
            <a:r>
              <a:rPr lang="en-GB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dirty="0"/>
              <a:t> will give you the size of a pointer: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904" y="5696847"/>
            <a:ext cx="813690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4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971" y="3733396"/>
            <a:ext cx="7955280" cy="406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Or an array argument to a function / kernel: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1944" y="4188290"/>
            <a:ext cx="74168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9504" y="6142533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You need to keep track of how big your dynamically allocated arrays are!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04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common workshop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42352"/>
          </a:xfrm>
        </p:spPr>
        <p:txBody>
          <a:bodyPr/>
          <a:lstStyle/>
          <a:p>
            <a:r>
              <a:rPr lang="en-GB" dirty="0"/>
              <a:t>If you have statically allocated device variables: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97714" y="2774071"/>
            <a:ext cx="514857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__device__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[128];</a:t>
            </a:r>
          </a:p>
          <a:p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__constant__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d_const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[16];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94360" y="3717032"/>
            <a:ext cx="7955280" cy="442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Copy to/from them using </a:t>
            </a:r>
            <a:r>
              <a:rPr lang="en-GB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GB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*Symbol</a:t>
            </a:r>
            <a:r>
              <a:rPr lang="en-GB" dirty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968" y="4221088"/>
            <a:ext cx="784887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cudaMemcpyToSymbol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d_const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h_const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h_const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cudaMemcpyFromSymbol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3568" y="5162490"/>
            <a:ext cx="3257560" cy="1323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Note: </a:t>
            </a:r>
            <a:r>
              <a:rPr lang="en-GB" dirty="0"/>
              <a:t>don’t specify a direction – it will interpret this as an offset and probably give an error!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5239504"/>
            <a:ext cx="5006667" cy="116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2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common workshop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42352"/>
          </a:xfrm>
        </p:spPr>
        <p:txBody>
          <a:bodyPr/>
          <a:lstStyle/>
          <a:p>
            <a:r>
              <a:rPr lang="en-GB" dirty="0"/>
              <a:t>If you have dynamically allocated device variables: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97714" y="2774071"/>
            <a:ext cx="641912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cudaMalloc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128*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94360" y="3717032"/>
            <a:ext cx="7955280" cy="442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Copy to/from them using </a:t>
            </a:r>
            <a:r>
              <a:rPr lang="en-GB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GB" dirty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968" y="4221088"/>
            <a:ext cx="7848872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h_array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[128];</a:t>
            </a:r>
          </a:p>
          <a:p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h_array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h_array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          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cudaMemcpyHostToDevice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d_array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h_array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          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cudaMemcpyDeviceToHost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0136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Hopefully you’ve already seen convolution if you’ve done this week’s workshop.</a:t>
            </a:r>
          </a:p>
          <a:p>
            <a:endParaRPr lang="en-GB" dirty="0"/>
          </a:p>
          <a:p>
            <a:r>
              <a:rPr lang="en-GB" dirty="0"/>
              <a:t>Mathematical operator – technically we’re looking at discrete convolution.</a:t>
            </a:r>
          </a:p>
          <a:p>
            <a:endParaRPr lang="en-GB" dirty="0"/>
          </a:p>
          <a:p>
            <a:r>
              <a:rPr lang="en-GB" dirty="0"/>
              <a:t>Usually used in one or two dimensions.</a:t>
            </a:r>
          </a:p>
        </p:txBody>
      </p:sp>
    </p:spTree>
    <p:extLst>
      <p:ext uri="{BB962C8B-B14F-4D97-AF65-F5344CB8AC3E}">
        <p14:creationId xmlns:p14="http://schemas.microsoft.com/office/powerpoint/2010/main" val="291720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1d Convolution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5129768" cy="4069080"/>
          </a:xfrm>
        </p:spPr>
        <p:txBody>
          <a:bodyPr/>
          <a:lstStyle/>
          <a:p>
            <a:r>
              <a:rPr lang="en-GB" b="1" dirty="0"/>
              <a:t>Acoustic modelling: </a:t>
            </a:r>
            <a:r>
              <a:rPr lang="en-GB" dirty="0"/>
              <a:t>simulate different environments by convolving audio signal with a recording of an “impulse” made in the environment.</a:t>
            </a:r>
          </a:p>
          <a:p>
            <a:endParaRPr lang="en-GB" dirty="0"/>
          </a:p>
          <a:p>
            <a:r>
              <a:rPr lang="en-GB" b="1" dirty="0"/>
              <a:t>Signal processing: </a:t>
            </a:r>
            <a:r>
              <a:rPr lang="en-GB" dirty="0"/>
              <a:t>e.g. high/low pass filters.</a:t>
            </a:r>
          </a:p>
          <a:p>
            <a:endParaRPr lang="en-GB" dirty="0"/>
          </a:p>
          <a:p>
            <a:r>
              <a:rPr lang="en-GB" b="1" dirty="0"/>
              <a:t>Statistics: </a:t>
            </a:r>
            <a:r>
              <a:rPr lang="en-GB" dirty="0"/>
              <a:t>e.g. moving average of some data is a 1D convolution.</a:t>
            </a:r>
          </a:p>
        </p:txBody>
      </p:sp>
      <p:pic>
        <p:nvPicPr>
          <p:cNvPr id="4" name="Picture 3" descr="... .ac.uk/acoustics_info/concert_hall_acoustics/images/birmingh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052217"/>
            <a:ext cx="2686957" cy="2101035"/>
          </a:xfrm>
          <a:prstGeom prst="rect">
            <a:avLst/>
          </a:prstGeom>
        </p:spPr>
      </p:pic>
      <p:pic>
        <p:nvPicPr>
          <p:cNvPr id="5" name="Picture 4" descr="Graphic Equalizer | Flickr - Photo Sharing!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581128"/>
            <a:ext cx="3092393" cy="157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6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2D+ Convolution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5417800" cy="4069080"/>
          </a:xfrm>
        </p:spPr>
        <p:txBody>
          <a:bodyPr/>
          <a:lstStyle/>
          <a:p>
            <a:r>
              <a:rPr lang="en-GB" dirty="0"/>
              <a:t>Image processing: e.g. blurring, sharpening, edge detection.</a:t>
            </a:r>
          </a:p>
          <a:p>
            <a:endParaRPr lang="en-GB" dirty="0"/>
          </a:p>
          <a:p>
            <a:r>
              <a:rPr lang="en-GB" dirty="0"/>
              <a:t>Computational fluid dynamics.</a:t>
            </a:r>
          </a:p>
          <a:p>
            <a:endParaRPr lang="en-GB" dirty="0"/>
          </a:p>
          <a:p>
            <a:r>
              <a:rPr lang="en-GB" dirty="0"/>
              <a:t>Convolutional neural networks.</a:t>
            </a:r>
          </a:p>
          <a:p>
            <a:endParaRPr lang="en-GB" dirty="0"/>
          </a:p>
          <a:p>
            <a:r>
              <a:rPr lang="en-GB" dirty="0"/>
              <a:t>Radiotherapy planning systems.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16931" y="2044452"/>
            <a:ext cx="2855103" cy="952500"/>
            <a:chOff x="6016931" y="2044452"/>
            <a:chExt cx="2855103" cy="952500"/>
          </a:xfrm>
        </p:grpSpPr>
        <p:pic>
          <p:nvPicPr>
            <p:cNvPr id="1026" name="Picture 2" descr="Vd-Blur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931" y="2044452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Vd-Shar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9431" y="2044452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upload.wikimedia.org/wikipedia/commons/6/6d/Vd-Edge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9534" y="2044452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https://upload.wikimedia.org/wikipedia/commons/thumb/8/85/LES_Turbulent_Velocity_Field.png/300px-LES_Turbulent_Velocity_Fiel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181" y="3068960"/>
            <a:ext cx="1584176" cy="144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lphaGo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931" y="4581128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... while ensuring protection to the patient from the radiotherapy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86" y="5266903"/>
            <a:ext cx="1671590" cy="133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9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1d convolution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1018416"/>
          </a:xfrm>
        </p:spPr>
        <p:txBody>
          <a:bodyPr/>
          <a:lstStyle/>
          <a:p>
            <a:r>
              <a:rPr lang="en-GB" dirty="0"/>
              <a:t>Simple moving average.</a:t>
            </a:r>
          </a:p>
          <a:p>
            <a:r>
              <a:rPr lang="en-GB" dirty="0"/>
              <a:t>Can use to smooth out noise from signals: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0526" y="3212976"/>
            <a:ext cx="8225930" cy="1726886"/>
            <a:chOff x="450526" y="3212976"/>
            <a:chExt cx="8225930" cy="1726886"/>
          </a:xfrm>
        </p:grpSpPr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3212976"/>
              <a:ext cx="5328592" cy="172688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50526" y="3891753"/>
              <a:ext cx="2808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accent6"/>
                  </a:solidFill>
                </a:rPr>
                <a:t>Raw neuron recording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1520" y="4908712"/>
            <a:ext cx="8424936" cy="1643995"/>
            <a:chOff x="251520" y="4908712"/>
            <a:chExt cx="8424936" cy="1643995"/>
          </a:xfrm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4908712"/>
              <a:ext cx="5328592" cy="164399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51520" y="5546043"/>
              <a:ext cx="3007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accent1"/>
                  </a:solidFill>
                </a:rPr>
                <a:t>5-point smoothed (twice)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598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moving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514360"/>
          </a:xfrm>
        </p:spPr>
        <p:txBody>
          <a:bodyPr/>
          <a:lstStyle/>
          <a:p>
            <a:r>
              <a:rPr lang="en-GB" dirty="0"/>
              <a:t>1D array of </a:t>
            </a:r>
            <a:r>
              <a:rPr lang="en-GB" dirty="0">
                <a:solidFill>
                  <a:schemeClr val="accent3"/>
                </a:solidFill>
              </a:rPr>
              <a:t>input</a:t>
            </a:r>
            <a:r>
              <a:rPr lang="en-GB" dirty="0"/>
              <a:t> data: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1256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120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8984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17848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6712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35576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94440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3304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2168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71032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29896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94360" y="4365104"/>
            <a:ext cx="7955280" cy="1629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Replace each element with the average of itself and its two neighbours on each side (5-point average). 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83568" y="3199225"/>
            <a:ext cx="7955280" cy="51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1D array of </a:t>
            </a:r>
            <a:r>
              <a:rPr lang="en-GB" dirty="0">
                <a:solidFill>
                  <a:schemeClr val="accent6"/>
                </a:solidFill>
              </a:rPr>
              <a:t>output</a:t>
            </a:r>
            <a:r>
              <a:rPr lang="en-GB" dirty="0"/>
              <a:t> data: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41256" y="3713585"/>
            <a:ext cx="6164704" cy="369332"/>
            <a:chOff x="1441256" y="3713585"/>
            <a:chExt cx="6164704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1441256" y="3713585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00120" y="3713585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58984" y="3713585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7848" y="3713585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76712" y="3713585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35576" y="3713585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94440" y="3713585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53304" y="3713585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12168" y="3713585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71032" y="3713585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29896" y="3713585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321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moving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514360"/>
          </a:xfrm>
        </p:spPr>
        <p:txBody>
          <a:bodyPr/>
          <a:lstStyle/>
          <a:p>
            <a:r>
              <a:rPr lang="en-GB" dirty="0"/>
              <a:t>1D array of </a:t>
            </a:r>
            <a:r>
              <a:rPr lang="en-GB" dirty="0">
                <a:solidFill>
                  <a:schemeClr val="accent3"/>
                </a:solidFill>
              </a:rPr>
              <a:t>input</a:t>
            </a:r>
            <a:r>
              <a:rPr lang="en-GB" dirty="0"/>
              <a:t> data: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1256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120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8984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17848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6712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94440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2168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71032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29896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594360" y="4365104"/>
                <a:ext cx="7955280" cy="23042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Replace each element with the average of itself and its two neighbours on each side (5-point average). 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0.4+0.3+0.2+0.1+0.2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=0.24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4365104"/>
                <a:ext cx="7955280" cy="2304256"/>
              </a:xfrm>
              <a:prstGeom prst="rect">
                <a:avLst/>
              </a:prstGeom>
              <a:blipFill>
                <a:blip r:embed="rId3"/>
                <a:stretch>
                  <a:fillRect l="-920" t="-3439" r="-1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/>
          <p:cNvSpPr txBox="1">
            <a:spLocks/>
          </p:cNvSpPr>
          <p:nvPr/>
        </p:nvSpPr>
        <p:spPr>
          <a:xfrm>
            <a:off x="683568" y="3199225"/>
            <a:ext cx="7955280" cy="51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1D array of </a:t>
            </a:r>
            <a:r>
              <a:rPr lang="en-GB" dirty="0">
                <a:solidFill>
                  <a:schemeClr val="accent6"/>
                </a:solidFill>
              </a:rPr>
              <a:t>output</a:t>
            </a:r>
            <a:r>
              <a:rPr lang="en-GB" dirty="0"/>
              <a:t> data: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41256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2000120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2558984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117848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3676712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794440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353304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5912168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6471032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7029896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235576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3304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35576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89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Compute to global memory access</a:t>
            </a:r>
            <a:r>
              <a:rPr lang="en-GB" dirty="0"/>
              <a:t> (CGMA) ratio for simple and shared memory matrix multiplication.</a:t>
            </a:r>
          </a:p>
          <a:p>
            <a:endParaRPr lang="en-GB" dirty="0"/>
          </a:p>
          <a:p>
            <a:r>
              <a:rPr lang="en-GB" dirty="0"/>
              <a:t>Quickly look at a couple of </a:t>
            </a:r>
            <a:r>
              <a:rPr lang="en-GB" dirty="0">
                <a:solidFill>
                  <a:schemeClr val="accent6"/>
                </a:solidFill>
              </a:rPr>
              <a:t>common workshop issues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>
                <a:solidFill>
                  <a:schemeClr val="accent6"/>
                </a:solidFill>
              </a:rPr>
              <a:t>Convolution:</a:t>
            </a:r>
          </a:p>
          <a:p>
            <a:pPr lvl="1"/>
            <a:r>
              <a:rPr lang="en-GB" dirty="0"/>
              <a:t>What is it</a:t>
            </a:r>
          </a:p>
          <a:p>
            <a:pPr lvl="1"/>
            <a:r>
              <a:rPr lang="en-GB" dirty="0"/>
              <a:t>Simple 1D convolution kernel</a:t>
            </a:r>
          </a:p>
          <a:p>
            <a:pPr lvl="1"/>
            <a:r>
              <a:rPr lang="en-GB" dirty="0"/>
              <a:t>Shared memory 1D convolution kernel</a:t>
            </a:r>
          </a:p>
          <a:p>
            <a:pPr lvl="1"/>
            <a:r>
              <a:rPr lang="en-GB" dirty="0"/>
              <a:t>Performance comparison</a:t>
            </a:r>
          </a:p>
        </p:txBody>
      </p:sp>
    </p:spTree>
    <p:extLst>
      <p:ext uri="{BB962C8B-B14F-4D97-AF65-F5344CB8AC3E}">
        <p14:creationId xmlns:p14="http://schemas.microsoft.com/office/powerpoint/2010/main" val="1927915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moving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514360"/>
          </a:xfrm>
        </p:spPr>
        <p:txBody>
          <a:bodyPr/>
          <a:lstStyle/>
          <a:p>
            <a:r>
              <a:rPr lang="en-GB" dirty="0"/>
              <a:t>1D array of </a:t>
            </a:r>
            <a:r>
              <a:rPr lang="en-GB" dirty="0">
                <a:solidFill>
                  <a:schemeClr val="accent3"/>
                </a:solidFill>
              </a:rPr>
              <a:t>input</a:t>
            </a:r>
            <a:r>
              <a:rPr lang="en-GB" dirty="0"/>
              <a:t> data: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1256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120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8984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17848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6712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94440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2168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71032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29896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594360" y="4365104"/>
                <a:ext cx="7955280" cy="23042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Replace each element with the average of itself and its two neighbours on each side (5-point average). 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0.4+0.3+0.2+0.1+0.2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=0.24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Need to do this for each element.</a:t>
                </a: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4365104"/>
                <a:ext cx="7955280" cy="2304256"/>
              </a:xfrm>
              <a:prstGeom prst="rect">
                <a:avLst/>
              </a:prstGeom>
              <a:blipFill>
                <a:blip r:embed="rId3"/>
                <a:stretch>
                  <a:fillRect l="-690" t="-3968" b="-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/>
          <p:cNvSpPr txBox="1">
            <a:spLocks/>
          </p:cNvSpPr>
          <p:nvPr/>
        </p:nvSpPr>
        <p:spPr>
          <a:xfrm>
            <a:off x="683568" y="3199225"/>
            <a:ext cx="7955280" cy="51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1D array of </a:t>
            </a:r>
            <a:r>
              <a:rPr lang="en-GB" dirty="0">
                <a:solidFill>
                  <a:schemeClr val="accent6"/>
                </a:solidFill>
              </a:rPr>
              <a:t>output</a:t>
            </a:r>
            <a:r>
              <a:rPr lang="en-GB" dirty="0"/>
              <a:t> data: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41256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2000120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2558984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117848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3676712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794440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353304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5912168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6471032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7029896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235576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3304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35576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4218376" y="3744362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0.24</a:t>
            </a:r>
          </a:p>
        </p:txBody>
      </p:sp>
    </p:spTree>
    <p:extLst>
      <p:ext uri="{BB962C8B-B14F-4D97-AF65-F5344CB8AC3E}">
        <p14:creationId xmlns:p14="http://schemas.microsoft.com/office/powerpoint/2010/main" val="350253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moving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514360"/>
          </a:xfrm>
        </p:spPr>
        <p:txBody>
          <a:bodyPr/>
          <a:lstStyle/>
          <a:p>
            <a:r>
              <a:rPr lang="en-GB" dirty="0"/>
              <a:t>1D array of </a:t>
            </a:r>
            <a:r>
              <a:rPr lang="en-GB" dirty="0">
                <a:solidFill>
                  <a:schemeClr val="accent3"/>
                </a:solidFill>
              </a:rPr>
              <a:t>input</a:t>
            </a:r>
            <a:r>
              <a:rPr lang="en-GB" dirty="0"/>
              <a:t> data: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1256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120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8984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17848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6712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71032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29896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594360" y="4365104"/>
                <a:ext cx="7955280" cy="23042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Replace each element with the average of itself and its two neighbours on each side (5-point average). 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0.3+0.2+0.1+0.2+0.3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=0.22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Need to do this for each element.</a:t>
                </a: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4365104"/>
                <a:ext cx="7955280" cy="2304256"/>
              </a:xfrm>
              <a:prstGeom prst="rect">
                <a:avLst/>
              </a:prstGeom>
              <a:blipFill>
                <a:blip r:embed="rId3"/>
                <a:stretch>
                  <a:fillRect l="-690" t="-3968" b="-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/>
          <p:cNvSpPr txBox="1">
            <a:spLocks/>
          </p:cNvSpPr>
          <p:nvPr/>
        </p:nvSpPr>
        <p:spPr>
          <a:xfrm>
            <a:off x="683568" y="3199225"/>
            <a:ext cx="7955280" cy="51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1D array of </a:t>
            </a:r>
            <a:r>
              <a:rPr lang="en-GB" dirty="0">
                <a:solidFill>
                  <a:schemeClr val="accent6"/>
                </a:solidFill>
              </a:rPr>
              <a:t>output</a:t>
            </a:r>
            <a:r>
              <a:rPr lang="en-GB" dirty="0"/>
              <a:t> data: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41256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2000120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2558984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117848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3676712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353304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5912168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6471032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7029896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235576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3304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35576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4218376" y="3744362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0.24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2168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94440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94440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4798144" y="3745788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0.22</a:t>
            </a:r>
          </a:p>
        </p:txBody>
      </p:sp>
    </p:spTree>
    <p:extLst>
      <p:ext uri="{BB962C8B-B14F-4D97-AF65-F5344CB8AC3E}">
        <p14:creationId xmlns:p14="http://schemas.microsoft.com/office/powerpoint/2010/main" val="58745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moving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802392"/>
          </a:xfrm>
        </p:spPr>
        <p:txBody>
          <a:bodyPr/>
          <a:lstStyle/>
          <a:p>
            <a:r>
              <a:rPr lang="en-GB" dirty="0"/>
              <a:t>This is equivalent to </a:t>
            </a:r>
            <a:r>
              <a:rPr lang="en-GB" dirty="0">
                <a:solidFill>
                  <a:schemeClr val="accent2"/>
                </a:solidFill>
              </a:rPr>
              <a:t>convolving</a:t>
            </a:r>
            <a:r>
              <a:rPr lang="en-GB" dirty="0"/>
              <a:t> the data with the following </a:t>
            </a:r>
            <a:r>
              <a:rPr lang="en-GB" dirty="0">
                <a:solidFill>
                  <a:schemeClr val="accent4"/>
                </a:solidFill>
              </a:rPr>
              <a:t>mask</a:t>
            </a:r>
            <a:r>
              <a:rPr lang="en-GB" dirty="0"/>
              <a:t>*: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8208" y="3012349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072" y="3012349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5936" y="3012349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4800" y="3012349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3664" y="3012349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84368" y="2890617"/>
                <a:ext cx="1080120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2890617"/>
                <a:ext cx="1080120" cy="612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1201616" y="3820188"/>
            <a:ext cx="6164704" cy="369332"/>
            <a:chOff x="1201616" y="3820188"/>
            <a:chExt cx="61647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201616" y="382018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0480" y="382018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19344" y="382018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78208" y="382018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37072" y="382018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4800" y="382018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2528" y="382018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31392" y="382018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90256" y="382018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95936" y="382018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13664" y="382018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876216" y="4237049"/>
            <a:ext cx="2811520" cy="657364"/>
            <a:chOff x="2876216" y="4237049"/>
            <a:chExt cx="2811520" cy="657364"/>
          </a:xfrm>
        </p:grpSpPr>
        <p:sp>
          <p:nvSpPr>
            <p:cNvPr id="21" name="TextBox 20"/>
            <p:cNvSpPr txBox="1"/>
            <p:nvPr/>
          </p:nvSpPr>
          <p:spPr>
            <a:xfrm>
              <a:off x="2876216" y="4525081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35080" y="4525081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3944" y="4525081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52808" y="4525081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11672" y="4525081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26" name="Multiply 25"/>
            <p:cNvSpPr/>
            <p:nvPr/>
          </p:nvSpPr>
          <p:spPr>
            <a:xfrm>
              <a:off x="3020232" y="4237049"/>
              <a:ext cx="288032" cy="28803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Multiply 26"/>
            <p:cNvSpPr/>
            <p:nvPr/>
          </p:nvSpPr>
          <p:spPr>
            <a:xfrm>
              <a:off x="3582520" y="4237049"/>
              <a:ext cx="288032" cy="28803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ultiply 27"/>
            <p:cNvSpPr/>
            <p:nvPr/>
          </p:nvSpPr>
          <p:spPr>
            <a:xfrm>
              <a:off x="4137960" y="4239169"/>
              <a:ext cx="288032" cy="28803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4693400" y="4241289"/>
              <a:ext cx="288032" cy="28803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5248840" y="4243409"/>
              <a:ext cx="288032" cy="28803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725005" y="4907751"/>
            <a:ext cx="3129619" cy="655696"/>
            <a:chOff x="2725005" y="4907751"/>
            <a:chExt cx="3129619" cy="655696"/>
          </a:xfrm>
        </p:grpSpPr>
        <p:sp>
          <p:nvSpPr>
            <p:cNvPr id="31" name="Equal 30"/>
            <p:cNvSpPr/>
            <p:nvPr/>
          </p:nvSpPr>
          <p:spPr>
            <a:xfrm>
              <a:off x="3020232" y="4907751"/>
              <a:ext cx="270832" cy="288032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" name="Equal 31"/>
            <p:cNvSpPr/>
            <p:nvPr/>
          </p:nvSpPr>
          <p:spPr>
            <a:xfrm>
              <a:off x="3582520" y="4907751"/>
              <a:ext cx="270832" cy="288032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3" name="Equal 32"/>
            <p:cNvSpPr/>
            <p:nvPr/>
          </p:nvSpPr>
          <p:spPr>
            <a:xfrm>
              <a:off x="4144808" y="4907751"/>
              <a:ext cx="270832" cy="288032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4" name="Equal 33"/>
            <p:cNvSpPr/>
            <p:nvPr/>
          </p:nvSpPr>
          <p:spPr>
            <a:xfrm>
              <a:off x="4707096" y="4907751"/>
              <a:ext cx="270832" cy="288032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5" name="Equal 34"/>
            <p:cNvSpPr/>
            <p:nvPr/>
          </p:nvSpPr>
          <p:spPr>
            <a:xfrm>
              <a:off x="5269384" y="4907751"/>
              <a:ext cx="270832" cy="288032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25005" y="5194115"/>
              <a:ext cx="72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0.08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25971" y="5194115"/>
              <a:ext cx="72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0.06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26937" y="5194115"/>
              <a:ext cx="72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0.04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27903" y="5194115"/>
              <a:ext cx="72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0.02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28872" y="5194115"/>
              <a:ext cx="72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0.04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305656" y="5301894"/>
            <a:ext cx="1968314" cy="153774"/>
            <a:chOff x="3305656" y="5301894"/>
            <a:chExt cx="1968314" cy="153774"/>
          </a:xfrm>
        </p:grpSpPr>
        <p:sp>
          <p:nvSpPr>
            <p:cNvPr id="41" name="Plus 40"/>
            <p:cNvSpPr/>
            <p:nvPr/>
          </p:nvSpPr>
          <p:spPr>
            <a:xfrm>
              <a:off x="3305656" y="5301894"/>
              <a:ext cx="165416" cy="153774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Plus 41"/>
            <p:cNvSpPr/>
            <p:nvPr/>
          </p:nvSpPr>
          <p:spPr>
            <a:xfrm>
              <a:off x="3906622" y="5301894"/>
              <a:ext cx="165416" cy="153774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Plus 42"/>
            <p:cNvSpPr/>
            <p:nvPr/>
          </p:nvSpPr>
          <p:spPr>
            <a:xfrm>
              <a:off x="4507588" y="5301894"/>
              <a:ext cx="165416" cy="153774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Plus 43"/>
            <p:cNvSpPr/>
            <p:nvPr/>
          </p:nvSpPr>
          <p:spPr>
            <a:xfrm>
              <a:off x="5108554" y="5301894"/>
              <a:ext cx="165416" cy="153774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54624" y="5194115"/>
            <a:ext cx="991998" cy="369332"/>
            <a:chOff x="5854624" y="5194115"/>
            <a:chExt cx="991998" cy="369332"/>
          </a:xfrm>
        </p:grpSpPr>
        <p:sp>
          <p:nvSpPr>
            <p:cNvPr id="45" name="Equal 44"/>
            <p:cNvSpPr/>
            <p:nvPr/>
          </p:nvSpPr>
          <p:spPr>
            <a:xfrm>
              <a:off x="5854624" y="5234765"/>
              <a:ext cx="270832" cy="288032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20870" y="5194115"/>
              <a:ext cx="72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0.24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201616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1760480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2319344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2878208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3437072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4554800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5113664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5672528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6231392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6790256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3995936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3978736" y="5880610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0.24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59960" y="6347082"/>
            <a:ext cx="587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* More commonly called a </a:t>
            </a:r>
            <a:r>
              <a:rPr lang="en-GB" sz="1400" b="1" dirty="0">
                <a:solidFill>
                  <a:schemeClr val="accent4"/>
                </a:solidFill>
              </a:rPr>
              <a:t>kernel</a:t>
            </a:r>
            <a:r>
              <a:rPr lang="en-GB" sz="1400" dirty="0"/>
              <a:t>, but we’ll use “mask” to avoid confusion with CUDA kernels.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353052" y="1391438"/>
                <a:ext cx="3966983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0.4+0.3+0.2+0.1+0.2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=0.24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2" y="1391438"/>
                <a:ext cx="3966983" cy="612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1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moving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802392"/>
          </a:xfrm>
        </p:spPr>
        <p:txBody>
          <a:bodyPr/>
          <a:lstStyle/>
          <a:p>
            <a:r>
              <a:rPr lang="en-GB" dirty="0"/>
              <a:t>This is equivalent to </a:t>
            </a:r>
            <a:r>
              <a:rPr lang="en-GB" dirty="0">
                <a:solidFill>
                  <a:schemeClr val="accent2"/>
                </a:solidFill>
              </a:rPr>
              <a:t>convolving</a:t>
            </a:r>
            <a:r>
              <a:rPr lang="en-GB" dirty="0"/>
              <a:t> the data with the following </a:t>
            </a:r>
            <a:r>
              <a:rPr lang="en-GB" dirty="0">
                <a:solidFill>
                  <a:schemeClr val="accent4"/>
                </a:solidFill>
              </a:rPr>
              <a:t>mask</a:t>
            </a:r>
            <a:r>
              <a:rPr lang="en-GB"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8208" y="3012349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072" y="3012349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5936" y="3012349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4800" y="3012349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3664" y="3012349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84368" y="2890617"/>
                <a:ext cx="1080120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2890617"/>
                <a:ext cx="1080120" cy="612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437072" y="4514680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95936" y="4514680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54800" y="4514680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13664" y="4514680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72528" y="4514680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6" name="Multiply 25"/>
          <p:cNvSpPr/>
          <p:nvPr/>
        </p:nvSpPr>
        <p:spPr>
          <a:xfrm>
            <a:off x="3581088" y="4226648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Multiply 26"/>
          <p:cNvSpPr/>
          <p:nvPr/>
        </p:nvSpPr>
        <p:spPr>
          <a:xfrm>
            <a:off x="4143376" y="4226648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Multiply 27"/>
          <p:cNvSpPr/>
          <p:nvPr/>
        </p:nvSpPr>
        <p:spPr>
          <a:xfrm>
            <a:off x="4698816" y="4228768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ltiply 28"/>
          <p:cNvSpPr/>
          <p:nvPr/>
        </p:nvSpPr>
        <p:spPr>
          <a:xfrm>
            <a:off x="5254256" y="4230888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Multiply 29"/>
          <p:cNvSpPr/>
          <p:nvPr/>
        </p:nvSpPr>
        <p:spPr>
          <a:xfrm>
            <a:off x="5809696" y="4233008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qual 30"/>
          <p:cNvSpPr/>
          <p:nvPr/>
        </p:nvSpPr>
        <p:spPr>
          <a:xfrm>
            <a:off x="3581088" y="4897350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Equal 31"/>
          <p:cNvSpPr/>
          <p:nvPr/>
        </p:nvSpPr>
        <p:spPr>
          <a:xfrm>
            <a:off x="4143376" y="4897350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Equal 32"/>
          <p:cNvSpPr/>
          <p:nvPr/>
        </p:nvSpPr>
        <p:spPr>
          <a:xfrm>
            <a:off x="4705664" y="4897350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Equal 33"/>
          <p:cNvSpPr/>
          <p:nvPr/>
        </p:nvSpPr>
        <p:spPr>
          <a:xfrm>
            <a:off x="5267952" y="4897350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Equal 34"/>
          <p:cNvSpPr/>
          <p:nvPr/>
        </p:nvSpPr>
        <p:spPr>
          <a:xfrm>
            <a:off x="5830240" y="4897350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85861" y="5183714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86827" y="5183714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87793" y="5183714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88759" y="5183714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89728" y="5183714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0.06</a:t>
            </a:r>
          </a:p>
        </p:txBody>
      </p:sp>
      <p:sp>
        <p:nvSpPr>
          <p:cNvPr id="41" name="Plus 40"/>
          <p:cNvSpPr/>
          <p:nvPr/>
        </p:nvSpPr>
        <p:spPr>
          <a:xfrm>
            <a:off x="3866512" y="5291493"/>
            <a:ext cx="165416" cy="15377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lus 41"/>
          <p:cNvSpPr/>
          <p:nvPr/>
        </p:nvSpPr>
        <p:spPr>
          <a:xfrm>
            <a:off x="4467478" y="5291493"/>
            <a:ext cx="165416" cy="15377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Plus 42"/>
          <p:cNvSpPr/>
          <p:nvPr/>
        </p:nvSpPr>
        <p:spPr>
          <a:xfrm>
            <a:off x="5068444" y="5291493"/>
            <a:ext cx="165416" cy="15377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Plus 43"/>
          <p:cNvSpPr/>
          <p:nvPr/>
        </p:nvSpPr>
        <p:spPr>
          <a:xfrm>
            <a:off x="5669410" y="5291493"/>
            <a:ext cx="165416" cy="15377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Equal 44"/>
          <p:cNvSpPr/>
          <p:nvPr/>
        </p:nvSpPr>
        <p:spPr>
          <a:xfrm>
            <a:off x="6415480" y="5224364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81726" y="5183714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01616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1760480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2319344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2878208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3437072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5113664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5672528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6231392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6790256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3995936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3978736" y="5880610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0.24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01616" y="382789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60480" y="382789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319344" y="382789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78208" y="382789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37072" y="382789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231392" y="382789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790256" y="382789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5936" y="382789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13664" y="382789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672528" y="382789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54800" y="382789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46970" y="5847538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4554800" y="5880610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0.22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53052" y="1391438"/>
                <a:ext cx="3966983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0.4+0.3+0.2+0.1+0.2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=0.24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2" y="1391438"/>
                <a:ext cx="3966983" cy="612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4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055208" y="2780928"/>
            <a:ext cx="57606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96344" y="2780928"/>
            <a:ext cx="57606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Boundary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517292"/>
          </a:xfrm>
        </p:spPr>
        <p:txBody>
          <a:bodyPr/>
          <a:lstStyle/>
          <a:p>
            <a:r>
              <a:rPr lang="en-GB" dirty="0"/>
              <a:t>How do we calculate the values at the edges?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90504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9368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8232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7096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61416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2028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596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43688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2552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84824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02552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61416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20280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9144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38008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0" name="Multiply 19"/>
          <p:cNvSpPr/>
          <p:nvPr/>
        </p:nvSpPr>
        <p:spPr>
          <a:xfrm>
            <a:off x="5946568" y="321297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6508856" y="321297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7064296" y="321509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7619736" y="321721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8175176" y="321933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594360" y="3641080"/>
            <a:ext cx="7955280" cy="115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Various options…</a:t>
            </a:r>
          </a:p>
          <a:p>
            <a:pPr lvl="1"/>
            <a:r>
              <a:rPr lang="en-GB" b="1" dirty="0"/>
              <a:t>Extend</a:t>
            </a:r>
            <a:r>
              <a:rPr lang="en-GB" dirty="0"/>
              <a:t> the first / last elements: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02552" y="5287972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61416" y="5287972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20280" y="5287972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79144" y="5287972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38008" y="5287972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46" name="Multiply 45"/>
          <p:cNvSpPr/>
          <p:nvPr/>
        </p:nvSpPr>
        <p:spPr>
          <a:xfrm>
            <a:off x="5946568" y="4999940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Multiply 46"/>
          <p:cNvSpPr/>
          <p:nvPr/>
        </p:nvSpPr>
        <p:spPr>
          <a:xfrm>
            <a:off x="6508856" y="4999940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Multiply 47"/>
          <p:cNvSpPr/>
          <p:nvPr/>
        </p:nvSpPr>
        <p:spPr>
          <a:xfrm>
            <a:off x="7064296" y="5002060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Multiply 48"/>
          <p:cNvSpPr/>
          <p:nvPr/>
        </p:nvSpPr>
        <p:spPr>
          <a:xfrm>
            <a:off x="7619736" y="5004180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Multiply 49"/>
          <p:cNvSpPr/>
          <p:nvPr/>
        </p:nvSpPr>
        <p:spPr>
          <a:xfrm>
            <a:off x="8175176" y="5006300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7496344" y="4567892"/>
            <a:ext cx="576064" cy="369332"/>
          </a:xfrm>
          <a:prstGeom prst="rect">
            <a:avLst/>
          </a:prstGeom>
          <a:pattFill prst="wd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072408" y="4567892"/>
            <a:ext cx="576064" cy="369332"/>
          </a:xfrm>
          <a:prstGeom prst="rect">
            <a:avLst/>
          </a:prstGeom>
          <a:pattFill prst="wd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331640" y="4567892"/>
            <a:ext cx="6164704" cy="369332"/>
            <a:chOff x="1331640" y="4567892"/>
            <a:chExt cx="6164704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1331640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90504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49368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08232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67096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61416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25960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43688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02552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4824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20280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90405" y="4567892"/>
            <a:ext cx="576064" cy="369332"/>
          </a:xfrm>
          <a:prstGeom prst="rect">
            <a:avLst/>
          </a:prstGeom>
          <a:pattFill prst="wd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6469" y="4567892"/>
            <a:ext cx="576064" cy="369332"/>
          </a:xfrm>
          <a:prstGeom prst="rect">
            <a:avLst/>
          </a:prstGeom>
          <a:pattFill prst="wd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411063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055208" y="2780928"/>
            <a:ext cx="57606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96344" y="2780928"/>
            <a:ext cx="57606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Boundary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517292"/>
          </a:xfrm>
        </p:spPr>
        <p:txBody>
          <a:bodyPr/>
          <a:lstStyle/>
          <a:p>
            <a:r>
              <a:rPr lang="en-GB" dirty="0"/>
              <a:t>How do we calculate the values at the edges?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90504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9368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8232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7096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61416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2028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596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43688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2552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84824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02552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61416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20280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9144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38008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0" name="Multiply 19"/>
          <p:cNvSpPr/>
          <p:nvPr/>
        </p:nvSpPr>
        <p:spPr>
          <a:xfrm>
            <a:off x="5946568" y="321297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6508856" y="321297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7064296" y="321509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7619736" y="321721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8175176" y="321933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594360" y="3641080"/>
            <a:ext cx="7955280" cy="115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Various options…</a:t>
            </a:r>
          </a:p>
          <a:p>
            <a:pPr lvl="1"/>
            <a:r>
              <a:rPr lang="en-GB" b="1" dirty="0"/>
              <a:t>Wrap</a:t>
            </a:r>
            <a:r>
              <a:rPr lang="en-GB" dirty="0"/>
              <a:t> around to the start: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80040" y="4567892"/>
            <a:ext cx="6216304" cy="1089412"/>
            <a:chOff x="1280040" y="4567892"/>
            <a:chExt cx="6216304" cy="1089412"/>
          </a:xfrm>
        </p:grpSpPr>
        <p:sp>
          <p:nvSpPr>
            <p:cNvPr id="32" name="TextBox 31"/>
            <p:cNvSpPr txBox="1"/>
            <p:nvPr/>
          </p:nvSpPr>
          <p:spPr>
            <a:xfrm>
              <a:off x="2449368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08232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67096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61416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25960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43688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02552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4824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02552" y="5287972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61416" y="5287972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20280" y="5287972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80040" y="5287972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38904" y="5287972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46" name="Multiply 45"/>
            <p:cNvSpPr/>
            <p:nvPr/>
          </p:nvSpPr>
          <p:spPr>
            <a:xfrm>
              <a:off x="5946568" y="4999940"/>
              <a:ext cx="288032" cy="28803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6508856" y="4999940"/>
              <a:ext cx="288032" cy="28803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7064296" y="5002060"/>
              <a:ext cx="288032" cy="28803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Multiply 48"/>
            <p:cNvSpPr/>
            <p:nvPr/>
          </p:nvSpPr>
          <p:spPr>
            <a:xfrm>
              <a:off x="1420632" y="5004180"/>
              <a:ext cx="288032" cy="28803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Multiply 49"/>
            <p:cNvSpPr/>
            <p:nvPr/>
          </p:nvSpPr>
          <p:spPr>
            <a:xfrm>
              <a:off x="1976072" y="5006300"/>
              <a:ext cx="288032" cy="28803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97240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73304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20280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30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055208" y="2780928"/>
            <a:ext cx="57606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96344" y="2780928"/>
            <a:ext cx="57606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Boundary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517292"/>
          </a:xfrm>
        </p:spPr>
        <p:txBody>
          <a:bodyPr/>
          <a:lstStyle/>
          <a:p>
            <a:r>
              <a:rPr lang="en-GB" dirty="0"/>
              <a:t>How do we calculate the values at the edges?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90504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9368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8232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7096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61416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2028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596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43688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2552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84824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02552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61416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20280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9144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38008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0" name="Multiply 19"/>
          <p:cNvSpPr/>
          <p:nvPr/>
        </p:nvSpPr>
        <p:spPr>
          <a:xfrm>
            <a:off x="5946568" y="321297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6508856" y="321297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7064296" y="321509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7619736" y="321721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8175176" y="321933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594360" y="3641080"/>
            <a:ext cx="7955280" cy="115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Various options…</a:t>
            </a:r>
          </a:p>
          <a:p>
            <a:pPr lvl="1"/>
            <a:r>
              <a:rPr lang="en-GB" b="1" dirty="0"/>
              <a:t>Skip </a:t>
            </a:r>
            <a:r>
              <a:rPr lang="en-GB" dirty="0"/>
              <a:t>the end elements: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49368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08232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67096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61416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25960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43688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02552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84824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97240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873304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20280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81124" y="4815405"/>
            <a:ext cx="8604956" cy="926833"/>
            <a:chOff x="81124" y="4815405"/>
            <a:chExt cx="8604956" cy="926833"/>
          </a:xfrm>
        </p:grpSpPr>
        <p:sp>
          <p:nvSpPr>
            <p:cNvPr id="60" name="TextBox 59"/>
            <p:cNvSpPr txBox="1"/>
            <p:nvPr/>
          </p:nvSpPr>
          <p:spPr>
            <a:xfrm>
              <a:off x="81124" y="4815405"/>
              <a:ext cx="14777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Don’t convolve these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V="1">
              <a:off x="1392062" y="4980086"/>
              <a:ext cx="371626" cy="242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208312" y="4818908"/>
              <a:ext cx="14777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Don’t convolve these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6917286" y="4980088"/>
              <a:ext cx="452242" cy="285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845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055208" y="2780928"/>
            <a:ext cx="57606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96344" y="2780928"/>
            <a:ext cx="57606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Boundary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517292"/>
          </a:xfrm>
        </p:spPr>
        <p:txBody>
          <a:bodyPr/>
          <a:lstStyle/>
          <a:p>
            <a:r>
              <a:rPr lang="en-GB" dirty="0"/>
              <a:t>How do we calculate the values at the edges?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90504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9368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8232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7096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61416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2028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596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43688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2552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84824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02552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61416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20280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9144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38008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0" name="Multiply 19"/>
          <p:cNvSpPr/>
          <p:nvPr/>
        </p:nvSpPr>
        <p:spPr>
          <a:xfrm>
            <a:off x="5946568" y="321297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6508856" y="321297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7064296" y="321509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7619736" y="321721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8175176" y="321933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594360" y="3641080"/>
            <a:ext cx="7955280" cy="115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Various options…</a:t>
            </a:r>
          </a:p>
          <a:p>
            <a:pPr lvl="1"/>
            <a:r>
              <a:rPr lang="en-GB" b="1" dirty="0"/>
              <a:t>Skip </a:t>
            </a:r>
            <a:r>
              <a:rPr lang="en-GB" dirty="0"/>
              <a:t>the end elements: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49368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08232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67096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61416" y="4567892"/>
            <a:ext cx="576064" cy="369332"/>
          </a:xfrm>
          <a:prstGeom prst="rect">
            <a:avLst/>
          </a:prstGeom>
          <a:pattFill prst="wd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25960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43688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02552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84824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97240" y="4567892"/>
            <a:ext cx="576064" cy="369332"/>
          </a:xfrm>
          <a:prstGeom prst="rect">
            <a:avLst/>
          </a:prstGeom>
          <a:pattFill prst="wd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3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873304" y="4567892"/>
            <a:ext cx="576064" cy="369332"/>
          </a:xfrm>
          <a:prstGeom prst="rect">
            <a:avLst/>
          </a:prstGeom>
          <a:pattFill prst="wd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3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20280" y="4567892"/>
            <a:ext cx="576064" cy="369332"/>
          </a:xfrm>
          <a:prstGeom prst="rect">
            <a:avLst/>
          </a:prstGeom>
          <a:pattFill prst="wd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124" y="4815405"/>
            <a:ext cx="1477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Don’t convolve these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392062" y="4980086"/>
            <a:ext cx="371626" cy="24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208312" y="4818908"/>
            <a:ext cx="1477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Don’t convolve these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6917286" y="4980088"/>
            <a:ext cx="452242" cy="28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446374" y="4980086"/>
            <a:ext cx="3929248" cy="1167576"/>
            <a:chOff x="2446374" y="4980086"/>
            <a:chExt cx="3929248" cy="1167576"/>
          </a:xfrm>
        </p:grpSpPr>
        <p:sp>
          <p:nvSpPr>
            <p:cNvPr id="53" name="TextBox 52"/>
            <p:cNvSpPr txBox="1"/>
            <p:nvPr/>
          </p:nvSpPr>
          <p:spPr>
            <a:xfrm>
              <a:off x="2446374" y="5265444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05238" y="5265444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564102" y="5265444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81830" y="5265444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240694" y="5265444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799558" y="5265444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122966" y="5265444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4284182" y="4980086"/>
              <a:ext cx="253632" cy="242496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487317" y="5778330"/>
              <a:ext cx="3678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Output is smaller than input.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772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moving average masks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4985752" cy="514360"/>
          </a:xfrm>
        </p:spPr>
        <p:txBody>
          <a:bodyPr/>
          <a:lstStyle/>
          <a:p>
            <a:r>
              <a:rPr lang="en-GB" dirty="0"/>
              <a:t>7 point simple moving average: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91680" y="2669715"/>
                <a:ext cx="576064" cy="3806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669715"/>
                <a:ext cx="576064" cy="3806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67744" y="2669715"/>
                <a:ext cx="576064" cy="3806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669715"/>
                <a:ext cx="576064" cy="3806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43808" y="2669715"/>
                <a:ext cx="576064" cy="3806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669715"/>
                <a:ext cx="576064" cy="3806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19872" y="2669715"/>
                <a:ext cx="576064" cy="3806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2669715"/>
                <a:ext cx="576064" cy="3806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95936" y="2669715"/>
                <a:ext cx="576064" cy="3806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669715"/>
                <a:ext cx="576064" cy="3806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72000" y="2669715"/>
                <a:ext cx="576064" cy="3806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669715"/>
                <a:ext cx="576064" cy="3806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48064" y="2669715"/>
                <a:ext cx="576064" cy="3806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669715"/>
                <a:ext cx="576064" cy="3806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/>
          <p:cNvSpPr txBox="1">
            <a:spLocks/>
          </p:cNvSpPr>
          <p:nvPr/>
        </p:nvSpPr>
        <p:spPr>
          <a:xfrm>
            <a:off x="594360" y="3348212"/>
            <a:ext cx="5417800" cy="51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Weighted 5 point moving average: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1680" y="3811584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50544" y="3811584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09408" y="3811584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68272" y="3811584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27136" y="3811584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94360" y="4480151"/>
            <a:ext cx="3881596" cy="51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3 point trailing average: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95636" y="4994511"/>
                <a:ext cx="576064" cy="3806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636" y="4994511"/>
                <a:ext cx="576064" cy="3806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171700" y="4994511"/>
                <a:ext cx="576064" cy="3806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4994511"/>
                <a:ext cx="576064" cy="3806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747764" y="4994511"/>
                <a:ext cx="576064" cy="3806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764" y="4994511"/>
                <a:ext cx="576064" cy="3806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3323828" y="4993092"/>
            <a:ext cx="576064" cy="381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99892" y="4993092"/>
            <a:ext cx="576064" cy="381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28184" y="3719251"/>
            <a:ext cx="273630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Note: masks are </a:t>
            </a:r>
            <a:r>
              <a:rPr lang="en-GB" b="1" dirty="0"/>
              <a:t>normalised</a:t>
            </a:r>
            <a:r>
              <a:rPr lang="en-GB" dirty="0"/>
              <a:t> – all elements add up to 1.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594360" y="5733256"/>
            <a:ext cx="795528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Any</a:t>
            </a:r>
            <a:r>
              <a:rPr lang="en-GB" dirty="0"/>
              <a:t> 1D discrete convolution (e.g. for audio processing) is defined by its mask, which is just an array of values.</a:t>
            </a:r>
          </a:p>
        </p:txBody>
      </p:sp>
    </p:spTree>
    <p:extLst>
      <p:ext uri="{BB962C8B-B14F-4D97-AF65-F5344CB8AC3E}">
        <p14:creationId xmlns:p14="http://schemas.microsoft.com/office/powerpoint/2010/main" val="959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3473584" cy="514360"/>
          </a:xfrm>
        </p:spPr>
        <p:txBody>
          <a:bodyPr/>
          <a:lstStyle/>
          <a:p>
            <a:r>
              <a:rPr lang="en-GB" dirty="0"/>
              <a:t>Convolve this data: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1256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120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58984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7848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76712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35576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94440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3304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21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94360" y="3360439"/>
            <a:ext cx="3473584" cy="51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With this mask: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1256" y="3874799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00120" y="3874799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58984" y="3874799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-1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94360" y="4501310"/>
            <a:ext cx="6065872" cy="1952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(</a:t>
            </a:r>
            <a:r>
              <a:rPr lang="en-GB" b="1" dirty="0"/>
              <a:t>Extend</a:t>
            </a:r>
            <a:r>
              <a:rPr lang="en-GB" dirty="0"/>
              <a:t> the boundary elements)</a:t>
            </a:r>
          </a:p>
          <a:p>
            <a:endParaRPr lang="en-GB" dirty="0"/>
          </a:p>
          <a:p>
            <a:r>
              <a:rPr lang="en-GB" dirty="0">
                <a:solidFill>
                  <a:schemeClr val="accent6"/>
                </a:solidFill>
              </a:rPr>
              <a:t>What is this mask doing?</a:t>
            </a:r>
          </a:p>
        </p:txBody>
      </p:sp>
    </p:spTree>
    <p:extLst>
      <p:ext uri="{BB962C8B-B14F-4D97-AF65-F5344CB8AC3E}">
        <p14:creationId xmlns:p14="http://schemas.microsoft.com/office/powerpoint/2010/main" val="285589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u="sng" dirty="0"/>
              <a:t>Practice</a:t>
            </a:r>
            <a:r>
              <a:rPr lang="en-GB" dirty="0"/>
              <a:t> test </a:t>
            </a:r>
            <a:r>
              <a:rPr lang="en-GB" b="1" dirty="0" smtClean="0"/>
              <a:t>next week</a:t>
            </a:r>
            <a:r>
              <a:rPr lang="en-GB" dirty="0" smtClean="0"/>
              <a:t>: </a:t>
            </a:r>
            <a:r>
              <a:rPr lang="en-GB" dirty="0">
                <a:solidFill>
                  <a:schemeClr val="accent2"/>
                </a:solidFill>
              </a:rPr>
              <a:t>Thursday 3</a:t>
            </a:r>
            <a:r>
              <a:rPr lang="en-GB" baseline="30000" dirty="0">
                <a:solidFill>
                  <a:schemeClr val="accent2"/>
                </a:solidFill>
              </a:rPr>
              <a:t>th</a:t>
            </a:r>
            <a:r>
              <a:rPr lang="en-GB" dirty="0">
                <a:solidFill>
                  <a:schemeClr val="accent2"/>
                </a:solidFill>
              </a:rPr>
              <a:t> November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In the usual lecture slot / room.</a:t>
            </a:r>
          </a:p>
          <a:p>
            <a:endParaRPr lang="en-GB" dirty="0"/>
          </a:p>
          <a:p>
            <a:r>
              <a:rPr lang="en-GB" dirty="0"/>
              <a:t>Doesn’t count towards your mark (</a:t>
            </a:r>
            <a:r>
              <a:rPr lang="en-GB" dirty="0">
                <a:solidFill>
                  <a:schemeClr val="accent6"/>
                </a:solidFill>
              </a:rPr>
              <a:t>but take it seriously!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Short sentence / single word / number answers only.</a:t>
            </a:r>
          </a:p>
          <a:p>
            <a:endParaRPr lang="en-GB" dirty="0"/>
          </a:p>
          <a:p>
            <a:r>
              <a:rPr lang="en-GB" dirty="0"/>
              <a:t>Bring a calculator (though there shouldn’t be anything you can’t work out in your head / on paper).</a:t>
            </a:r>
          </a:p>
        </p:txBody>
      </p:sp>
    </p:spTree>
    <p:extLst>
      <p:ext uri="{BB962C8B-B14F-4D97-AF65-F5344CB8AC3E}">
        <p14:creationId xmlns:p14="http://schemas.microsoft.com/office/powerpoint/2010/main" val="111094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Parallelising 1D 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64" y="2068730"/>
            <a:ext cx="7955280" cy="584753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Strategy: </a:t>
            </a:r>
            <a:r>
              <a:rPr lang="en-GB" dirty="0"/>
              <a:t>each thread calculates one output value.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068920" y="576481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186648" y="576481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539832" y="576481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304376" y="576481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422104" y="576481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980968" y="576481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863240" y="576481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674760" y="5764810"/>
            <a:ext cx="576064" cy="369332"/>
          </a:xfrm>
          <a:prstGeom prst="rect">
            <a:avLst/>
          </a:prstGeom>
          <a:pattFill prst="wd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250824" y="5764810"/>
            <a:ext cx="576064" cy="369332"/>
          </a:xfrm>
          <a:prstGeom prst="rect">
            <a:avLst/>
          </a:prstGeom>
          <a:pattFill prst="wd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098696" y="576481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68821" y="5764810"/>
            <a:ext cx="576064" cy="369332"/>
          </a:xfrm>
          <a:prstGeom prst="rect">
            <a:avLst/>
          </a:prstGeom>
          <a:pattFill prst="wd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44885" y="5764810"/>
            <a:ext cx="576064" cy="369332"/>
          </a:xfrm>
          <a:prstGeom prst="rect">
            <a:avLst/>
          </a:prstGeom>
          <a:pattFill prst="wd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510056" y="6276754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68920" y="6276754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27784" y="6276754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186648" y="6276754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745512" y="6276754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745512" y="576481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627784" y="576481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698" y="2507948"/>
            <a:ext cx="8745790" cy="1220811"/>
            <a:chOff x="46698" y="2507948"/>
            <a:chExt cx="8745790" cy="1220811"/>
          </a:xfrm>
        </p:grpSpPr>
        <p:sp>
          <p:nvSpPr>
            <p:cNvPr id="5" name="TextBox 4"/>
            <p:cNvSpPr txBox="1"/>
            <p:nvPr/>
          </p:nvSpPr>
          <p:spPr>
            <a:xfrm>
              <a:off x="2034520" y="2852936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52248" y="2852936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11112" y="2852936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05432" y="2852936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69976" y="2852936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7704" y="2852936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46568" y="2852936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28840" y="2852936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40360" y="2852936"/>
              <a:ext cx="576064" cy="369332"/>
            </a:xfrm>
            <a:prstGeom prst="rect">
              <a:avLst/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3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16424" y="2852936"/>
              <a:ext cx="576064" cy="369332"/>
            </a:xfrm>
            <a:prstGeom prst="rect">
              <a:avLst/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3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64296" y="2852936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4421" y="2852936"/>
              <a:ext cx="576064" cy="369332"/>
            </a:xfrm>
            <a:prstGeom prst="rect">
              <a:avLst/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28575">
              <a:solidFill>
                <a:schemeClr val="accent4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10485" y="2852936"/>
              <a:ext cx="576064" cy="369332"/>
            </a:xfrm>
            <a:prstGeom prst="rect">
              <a:avLst/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28575">
              <a:solidFill>
                <a:schemeClr val="accent4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4421" y="3359427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93285" y="3359427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452149" y="3359427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011013" y="3359427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69877" y="3359427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93384" y="2852936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75656" y="2852936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698" y="2507948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6"/>
                  </a:solidFill>
                </a:rPr>
                <a:t>Thread 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698" y="3967157"/>
            <a:ext cx="8762990" cy="1217539"/>
            <a:chOff x="46698" y="3967157"/>
            <a:chExt cx="8762990" cy="1217539"/>
          </a:xfrm>
        </p:grpSpPr>
        <p:sp>
          <p:nvSpPr>
            <p:cNvPr id="71" name="TextBox 70"/>
            <p:cNvSpPr txBox="1"/>
            <p:nvPr/>
          </p:nvSpPr>
          <p:spPr>
            <a:xfrm>
              <a:off x="2610584" y="4308873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28312" y="4308873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522632" y="4308873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87176" y="4308873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404904" y="4308873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963768" y="4308873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46040" y="4308873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657560" y="4308873"/>
              <a:ext cx="576064" cy="369332"/>
            </a:xfrm>
            <a:prstGeom prst="rect">
              <a:avLst/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3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233624" y="4308873"/>
              <a:ext cx="576064" cy="369332"/>
            </a:xfrm>
            <a:prstGeom prst="rect">
              <a:avLst/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3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081496" y="4308873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51621" y="4308873"/>
              <a:ext cx="576064" cy="369332"/>
            </a:xfrm>
            <a:prstGeom prst="rect">
              <a:avLst/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3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27685" y="4308873"/>
              <a:ext cx="576064" cy="369332"/>
            </a:xfrm>
            <a:prstGeom prst="rect">
              <a:avLst/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28575">
              <a:solidFill>
                <a:schemeClr val="accent4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27685" y="4815364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486549" y="4815364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045413" y="4815364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04277" y="4815364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163141" y="4815364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92856" y="4308873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169448" y="4308873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720" y="4308873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6698" y="3967157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6"/>
                  </a:solidFill>
                </a:rPr>
                <a:t>Thread 1</a:t>
              </a: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46698" y="5423094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Thread 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640360" y="627675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Etc…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510056" y="576481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177506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2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93" grpId="0" animBg="1"/>
      <p:bldP spid="91" grpId="0" animBg="1"/>
      <p:bldP spid="111" grpId="0"/>
      <p:bldP spid="112" grpId="0"/>
      <p:bldP spid="8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8064896" cy="427809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Input and output arrays (N = problem size)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1000;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__device__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__device__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Convolution mask.</a:t>
            </a:r>
          </a:p>
          <a:p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 = 5;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__constant__ float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d_mask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[M] = { 0.2f, 0.2f, 0.2f, 0.2f, 0.2f};</a:t>
            </a:r>
          </a:p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Adjust an index so that elements on the ends of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input repeat infinitely.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__device__ __host__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getIndexRepeatBounds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index)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(index &lt; 0) return 0;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(index &gt;= N) return N - 1;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index;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45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8064896" cy="427809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Input and output arrays (N = problem size)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1000;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__device__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__device__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Convolution mask.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= 5;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__constant__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d_mask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[M] = { 0.2f, 0.2f, 0.2f, 0.2f, 0.2f};</a:t>
            </a:r>
          </a:p>
          <a:p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Adjust an index so that elements on the ends of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input repeat infinitely.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__device__ __host__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getIndexRepeatBounds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index)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(index &lt; 0) return 0;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(index &gt;= N) return N - 1;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index;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575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8064896" cy="427809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Input and output arrays (N = problem size)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1000;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__device__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__device__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Convolution mask.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= 5;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__constant__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d_mask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[M] = { 0.2f, 0.2f, 0.2f, 0.2f, 0.2f};</a:t>
            </a:r>
          </a:p>
          <a:p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Adjust an index so that elements on the ends of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input repeat infinitely.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__device__ __host__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getIndexRepeatBounds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index)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(index &lt; 0)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(index &gt;= N)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- 1;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856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8064896" cy="452431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Simple 1D convolution kernel.</a:t>
            </a:r>
          </a:p>
          <a:p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convolveKernel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0.0f;</a:t>
            </a:r>
          </a:p>
          <a:p>
            <a:r>
              <a:rPr lang="nn-NO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(int i = 0; i &lt; M; i++) {</a:t>
            </a:r>
          </a:p>
          <a:p>
            <a:r>
              <a:rPr lang="nn-NO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 inputIndex = globalId - M / 2 + i;</a:t>
            </a: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getIndexRepeatBounds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inputIndex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 </a:t>
            </a: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*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d_mask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GB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d_output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3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8064896" cy="452431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Simple 1D convolution kernel.</a:t>
            </a:r>
          </a:p>
          <a:p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convolveKernel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0.0f;</a:t>
            </a:r>
          </a:p>
          <a:p>
            <a:r>
              <a:rPr lang="nn-NO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(int i = 0; i &lt; M; i++) {</a:t>
            </a:r>
          </a:p>
          <a:p>
            <a:r>
              <a:rPr lang="nn-NO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 inputIndex = globalId - M / 2 + i;</a:t>
            </a: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getIndexRepeatBounds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inputIndex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 </a:t>
            </a: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*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d_mask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GB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d_output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69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8064896" cy="452431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Simple 1D convolution kernel.</a:t>
            </a:r>
          </a:p>
          <a:p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convolveKernel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0.0f;</a:t>
            </a:r>
          </a:p>
          <a:p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M; i++) {</a:t>
            </a:r>
          </a:p>
          <a:p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n-NO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 inputIndex = globalId - M / 2 + i;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getIndexRepeatBounds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inputIndex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)] 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*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d_mask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d_output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5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8064896" cy="452431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Simple 1D convolution kernel.</a:t>
            </a:r>
          </a:p>
          <a:p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convolveKernel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0.0f;</a:t>
            </a:r>
          </a:p>
          <a:p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M; i++) {</a:t>
            </a:r>
          </a:p>
          <a:p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n-NO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 inputIndex = globalId - M / 2 + i;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getIndexRepeatBounds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inputIndex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)] 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*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d_mask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1451314"/>
          </a:xfrm>
        </p:spPr>
        <p:txBody>
          <a:bodyPr/>
          <a:lstStyle/>
          <a:p>
            <a:r>
              <a:rPr lang="en-GB" dirty="0"/>
              <a:t>Assume the threads are organised into blocks of four.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4520" y="2852936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2248" y="2852936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11112" y="285293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05432" y="2852936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9976" y="285293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87704" y="285293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6568" y="2852936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8840" y="285293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64296" y="2852936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93384" y="2852936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656" y="2852936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9" name="Right Brace 18"/>
          <p:cNvSpPr/>
          <p:nvPr/>
        </p:nvSpPr>
        <p:spPr>
          <a:xfrm rot="5400000">
            <a:off x="2449368" y="2389955"/>
            <a:ext cx="288032" cy="208823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Brace 19"/>
          <p:cNvSpPr/>
          <p:nvPr/>
        </p:nvSpPr>
        <p:spPr>
          <a:xfrm rot="5400000">
            <a:off x="4684824" y="2389956"/>
            <a:ext cx="288032" cy="208823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Brace 20"/>
          <p:cNvSpPr/>
          <p:nvPr/>
        </p:nvSpPr>
        <p:spPr>
          <a:xfrm rot="5400000">
            <a:off x="6664242" y="2645995"/>
            <a:ext cx="288032" cy="15761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1259632" y="3645874"/>
            <a:ext cx="23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Block 0 convolves these elements.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7514" y="3645875"/>
            <a:ext cx="23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Block 1 convolves these elements.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92519" y="3651307"/>
            <a:ext cx="23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Block 2 convolves these elements.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78244" y="4581128"/>
            <a:ext cx="7955280" cy="1451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How many times is each element in global memory accessed by the threads in block 1?</a:t>
            </a:r>
          </a:p>
          <a:p>
            <a:pPr lvl="1"/>
            <a:r>
              <a:rPr lang="en-GB" dirty="0"/>
              <a:t>Mask size (M) = 5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475656" y="6032442"/>
            <a:ext cx="6164704" cy="369332"/>
            <a:chOff x="1475656" y="6032442"/>
            <a:chExt cx="6164704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2034520" y="603244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52248" y="603244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05432" y="6032442"/>
              <a:ext cx="576064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69976" y="6032442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87704" y="6032442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46568" y="6032442"/>
              <a:ext cx="576064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28840" y="6032442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064296" y="6032442"/>
              <a:ext cx="576064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3384" y="603244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75656" y="603244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11112" y="6032442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10584" y="5685337"/>
            <a:ext cx="2752712" cy="371932"/>
            <a:chOff x="2610584" y="5685337"/>
            <a:chExt cx="2752712" cy="371932"/>
          </a:xfrm>
        </p:grpSpPr>
        <p:sp>
          <p:nvSpPr>
            <p:cNvPr id="48" name="TextBox 47"/>
            <p:cNvSpPr txBox="1"/>
            <p:nvPr/>
          </p:nvSpPr>
          <p:spPr>
            <a:xfrm>
              <a:off x="2610584" y="5685337"/>
              <a:ext cx="558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  <a:latin typeface="Lucida Handwriting" panose="03010101010101010101" pitchFamily="66" charset="0"/>
                </a:rPr>
                <a:t>|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59046" y="5685987"/>
              <a:ext cx="558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  <a:latin typeface="Lucida Handwriting" panose="03010101010101010101" pitchFamily="66" charset="0"/>
                </a:rPr>
                <a:t>|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707508" y="5686637"/>
              <a:ext cx="558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  <a:latin typeface="Lucida Handwriting" panose="03010101010101010101" pitchFamily="66" charset="0"/>
                </a:rPr>
                <a:t>|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55970" y="5687287"/>
              <a:ext cx="558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  <a:latin typeface="Lucida Handwriting" panose="03010101010101010101" pitchFamily="66" charset="0"/>
                </a:rPr>
                <a:t>|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04432" y="5687937"/>
              <a:ext cx="558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  <a:latin typeface="Lucida Handwriting" panose="03010101010101010101" pitchFamily="66" charset="0"/>
                </a:rPr>
                <a:t>|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496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1451314"/>
          </a:xfrm>
        </p:spPr>
        <p:txBody>
          <a:bodyPr/>
          <a:lstStyle/>
          <a:p>
            <a:r>
              <a:rPr lang="en-GB" dirty="0"/>
              <a:t>Assume the threads are organised into blocks of four.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4520" y="2852936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2248" y="2852936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11112" y="285293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05432" y="2852936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9976" y="285293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87704" y="285293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6568" y="2852936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8840" y="285293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64296" y="2852936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93384" y="2852936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656" y="2852936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9" name="Right Brace 18"/>
          <p:cNvSpPr/>
          <p:nvPr/>
        </p:nvSpPr>
        <p:spPr>
          <a:xfrm rot="5400000">
            <a:off x="2449368" y="2389955"/>
            <a:ext cx="288032" cy="208823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Brace 19"/>
          <p:cNvSpPr/>
          <p:nvPr/>
        </p:nvSpPr>
        <p:spPr>
          <a:xfrm rot="5400000">
            <a:off x="4684824" y="2389956"/>
            <a:ext cx="288032" cy="208823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Brace 20"/>
          <p:cNvSpPr/>
          <p:nvPr/>
        </p:nvSpPr>
        <p:spPr>
          <a:xfrm rot="5400000">
            <a:off x="6664242" y="2645995"/>
            <a:ext cx="288032" cy="15761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1259632" y="3645874"/>
            <a:ext cx="23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Block 0 convolves these elements.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7514" y="3645875"/>
            <a:ext cx="23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Block 1 convolves these elements.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92519" y="3651307"/>
            <a:ext cx="23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Block 2 convolves these elements.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78244" y="4581128"/>
            <a:ext cx="7955280" cy="1451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How many times is each element in global memory accessed by the threads in block 1?</a:t>
            </a:r>
          </a:p>
          <a:p>
            <a:pPr lvl="1"/>
            <a:r>
              <a:rPr lang="en-GB" dirty="0"/>
              <a:t>Mask size (M) = 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34520" y="603244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52248" y="603244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05432" y="6032442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87704" y="6032442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46568" y="6032442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28840" y="6032442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64296" y="6032442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3384" y="603244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75656" y="603244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10584" y="568533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159046" y="568598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</a:t>
            </a:r>
            <a:r>
              <a:rPr lang="en-GB" dirty="0">
                <a:solidFill>
                  <a:srgbClr val="FF0000"/>
                </a:solidFill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07508" y="568663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</a:t>
            </a:r>
            <a:r>
              <a:rPr lang="en-GB" dirty="0">
                <a:solidFill>
                  <a:srgbClr val="FF0000"/>
                </a:solidFill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55970" y="568728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</a:t>
            </a:r>
            <a:r>
              <a:rPr lang="en-GB" dirty="0">
                <a:solidFill>
                  <a:srgbClr val="FF0000"/>
                </a:solidFill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04432" y="568793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</a:t>
            </a:r>
            <a:r>
              <a:rPr lang="en-GB" dirty="0">
                <a:solidFill>
                  <a:srgbClr val="FF0000"/>
                </a:solidFill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05911" y="6032442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69976" y="6032442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98197" y="568533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Lucida Handwriting" panose="03010101010101010101" pitchFamily="66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59501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CGMA for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>
                    <a:solidFill>
                      <a:schemeClr val="accent6"/>
                    </a:solidFill>
                  </a:rPr>
                  <a:t>Compute to global memory access ratio:</a:t>
                </a:r>
              </a:p>
              <a:p>
                <a:endParaRPr lang="en-GB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𝐶𝐺𝑀𝐴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𝑓𝑙𝑜𝑎𝑡𝑖𝑛𝑔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𝑝𝑜𝑖𝑛𝑡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𝑜𝑝𝑒𝑟𝑎𝑡𝑖𝑜𝑛𝑠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𝑔𝑙𝑜𝑏𝑎𝑙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𝑚𝑒𝑚𝑜𝑟𝑦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𝑎𝑐𝑐𝑒𝑠𝑠𝑒𝑠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>
                    <a:solidFill>
                      <a:schemeClr val="accent6"/>
                    </a:solidFill>
                  </a:rPr>
                  <a:t>Last week’s homework: </a:t>
                </a:r>
                <a:r>
                  <a:rPr lang="en-GB" dirty="0"/>
                  <a:t>what’s the CGMA of the simple and shared memory matrix multiplication kernels?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0" t="-1946" r="-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20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1451314"/>
          </a:xfrm>
        </p:spPr>
        <p:txBody>
          <a:bodyPr/>
          <a:lstStyle/>
          <a:p>
            <a:r>
              <a:rPr lang="en-GB" dirty="0"/>
              <a:t>Assume the threads are organised into blocks of four.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4520" y="2852936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2248" y="2852936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11112" y="285293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05432" y="2852936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9976" y="285293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87704" y="285293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6568" y="2852936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8840" y="285293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64296" y="2852936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93384" y="2852936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656" y="2852936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9" name="Right Brace 18"/>
          <p:cNvSpPr/>
          <p:nvPr/>
        </p:nvSpPr>
        <p:spPr>
          <a:xfrm rot="5400000">
            <a:off x="2449368" y="2389955"/>
            <a:ext cx="288032" cy="208823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Brace 19"/>
          <p:cNvSpPr/>
          <p:nvPr/>
        </p:nvSpPr>
        <p:spPr>
          <a:xfrm rot="5400000">
            <a:off x="4684824" y="2389956"/>
            <a:ext cx="288032" cy="208823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Brace 20"/>
          <p:cNvSpPr/>
          <p:nvPr/>
        </p:nvSpPr>
        <p:spPr>
          <a:xfrm rot="5400000">
            <a:off x="6664242" y="2645995"/>
            <a:ext cx="288032" cy="15761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1259632" y="3645874"/>
            <a:ext cx="23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Block 0 convolves these elements.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7514" y="3645875"/>
            <a:ext cx="23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Block 1 convolves these elements.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92519" y="3651307"/>
            <a:ext cx="23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Block 2 convolves these elements.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78244" y="4581128"/>
            <a:ext cx="7955280" cy="1451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How many times is each element in global memory accessed by the threads in block 1?</a:t>
            </a:r>
          </a:p>
          <a:p>
            <a:pPr lvl="1"/>
            <a:r>
              <a:rPr lang="en-GB" dirty="0"/>
              <a:t>Mask size (M) = 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34520" y="603244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52248" y="603244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05432" y="6032442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87704" y="6032442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46568" y="6032442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64296" y="6032442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3384" y="603244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75656" y="603244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10584" y="568533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159046" y="568598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||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07508" y="568663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||</a:t>
            </a:r>
            <a:r>
              <a:rPr lang="en-GB" dirty="0">
                <a:solidFill>
                  <a:srgbClr val="FF0000"/>
                </a:solidFill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55970" y="568728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||</a:t>
            </a:r>
            <a:r>
              <a:rPr lang="en-GB" dirty="0">
                <a:solidFill>
                  <a:srgbClr val="FF0000"/>
                </a:solidFill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04432" y="568793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||</a:t>
            </a:r>
            <a:r>
              <a:rPr lang="en-GB" dirty="0">
                <a:solidFill>
                  <a:srgbClr val="FF0000"/>
                </a:solidFill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05911" y="6032442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98197" y="568533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</a:t>
            </a:r>
            <a:r>
              <a:rPr lang="en-GB" dirty="0">
                <a:solidFill>
                  <a:srgbClr val="FF0000"/>
                </a:solidFill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78930" y="6032442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28840" y="6032442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962262" y="568533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Lucida Handwriting" panose="03010101010101010101" pitchFamily="66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05676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1451314"/>
          </a:xfrm>
        </p:spPr>
        <p:txBody>
          <a:bodyPr/>
          <a:lstStyle/>
          <a:p>
            <a:r>
              <a:rPr lang="en-GB" dirty="0"/>
              <a:t>Assume the threads are organised into blocks of four.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4520" y="2852936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2248" y="2852936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11112" y="285293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05432" y="2852936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9976" y="285293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87704" y="285293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6568" y="2852936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8840" y="285293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64296" y="2852936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93384" y="2852936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656" y="2852936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9" name="Right Brace 18"/>
          <p:cNvSpPr/>
          <p:nvPr/>
        </p:nvSpPr>
        <p:spPr>
          <a:xfrm rot="5400000">
            <a:off x="2449368" y="2389955"/>
            <a:ext cx="288032" cy="208823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Brace 19"/>
          <p:cNvSpPr/>
          <p:nvPr/>
        </p:nvSpPr>
        <p:spPr>
          <a:xfrm rot="5400000">
            <a:off x="4684824" y="2389956"/>
            <a:ext cx="288032" cy="208823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Brace 20"/>
          <p:cNvSpPr/>
          <p:nvPr/>
        </p:nvSpPr>
        <p:spPr>
          <a:xfrm rot="5400000">
            <a:off x="6664242" y="2645995"/>
            <a:ext cx="288032" cy="15761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1259632" y="3645874"/>
            <a:ext cx="23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Block 0 convolves these elements.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7514" y="3645875"/>
            <a:ext cx="23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Block 1 convolves these elements.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92519" y="3651307"/>
            <a:ext cx="23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Block 2 convolves these elements.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78244" y="4581128"/>
            <a:ext cx="7955280" cy="1451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How many times is each element in global memory accessed by the threads in block 1?</a:t>
            </a:r>
          </a:p>
          <a:p>
            <a:pPr lvl="1"/>
            <a:r>
              <a:rPr lang="en-GB" dirty="0"/>
              <a:t>Mask size (M) = 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34520" y="603244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52248" y="603244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05432" y="6032442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46568" y="6032442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64296" y="6032442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3384" y="603244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75656" y="603244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10584" y="568533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159046" y="568598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||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07508" y="568663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||</a:t>
            </a:r>
            <a:r>
              <a:rPr lang="en-GB" dirty="0">
                <a:solidFill>
                  <a:srgbClr val="FF0000"/>
                </a:solidFill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55970" y="568728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|||</a:t>
            </a:r>
            <a:r>
              <a:rPr lang="en-GB" dirty="0">
                <a:solidFill>
                  <a:srgbClr val="FF0000"/>
                </a:solidFill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04432" y="568793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|||</a:t>
            </a:r>
            <a:r>
              <a:rPr lang="en-GB" dirty="0">
                <a:solidFill>
                  <a:srgbClr val="FF0000"/>
                </a:solidFill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05911" y="6032442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98197" y="568533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||</a:t>
            </a:r>
            <a:r>
              <a:rPr lang="en-GB" dirty="0">
                <a:solidFill>
                  <a:srgbClr val="FF0000"/>
                </a:solidFill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78930" y="6032442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962262" y="568533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</a:t>
            </a:r>
            <a:r>
              <a:rPr lang="en-GB" dirty="0">
                <a:solidFill>
                  <a:srgbClr val="FF0000"/>
                </a:solidFill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54994" y="6029842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87704" y="6032442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533986" y="5680538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Lucida Handwriting" panose="03010101010101010101" pitchFamily="66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87346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924944"/>
            <a:ext cx="7955280" cy="352839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20 global memory accesses across the block…</a:t>
            </a:r>
          </a:p>
          <a:p>
            <a:endParaRPr lang="en-GB" dirty="0"/>
          </a:p>
          <a:p>
            <a:r>
              <a:rPr lang="en-GB" dirty="0"/>
              <a:t>… but to only 8 different memory addresses.</a:t>
            </a:r>
          </a:p>
          <a:p>
            <a:endParaRPr lang="en-GB" dirty="0"/>
          </a:p>
          <a:p>
            <a:r>
              <a:rPr lang="en-GB" dirty="0"/>
              <a:t>If we just load each element that the block needs into </a:t>
            </a:r>
            <a:r>
              <a:rPr lang="en-GB" dirty="0">
                <a:solidFill>
                  <a:schemeClr val="accent6"/>
                </a:solidFill>
              </a:rPr>
              <a:t>shared memory </a:t>
            </a:r>
            <a:r>
              <a:rPr lang="en-GB" dirty="0"/>
              <a:t>once, would only need 8 global memory accesses </a:t>
            </a:r>
            <a:r>
              <a:rPr lang="en-GB" dirty="0">
                <a:sym typeface="Wingdings" panose="05000000000000000000" pitchFamily="2" charset="2"/>
              </a:rPr>
              <a:t> reduction of 60%.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(Caching will help somewhat anyway, but should still get an improvement using shared memory)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51330" y="221735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69058" y="221735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2242" y="2217352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3378" y="2217352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1106" y="2217352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10194" y="221735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92466" y="221735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27394" y="1872085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75856" y="1872735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||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24318" y="1873385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|||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72780" y="1874035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||||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21242" y="1874685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||||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22721" y="2217352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15007" y="1872085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|||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95740" y="2217352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79072" y="1872085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||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63776" y="2217352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4514" y="2217352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50796" y="1867286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6303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3970744"/>
          </a:xfrm>
        </p:spPr>
        <p:txBody>
          <a:bodyPr>
            <a:normAutofit/>
          </a:bodyPr>
          <a:lstStyle/>
          <a:p>
            <a:r>
              <a:rPr lang="en-GB" dirty="0"/>
              <a:t>What is the improvement in general?</a:t>
            </a:r>
          </a:p>
          <a:p>
            <a:endParaRPr lang="en-GB" dirty="0"/>
          </a:p>
          <a:p>
            <a:r>
              <a:rPr lang="en-GB" dirty="0"/>
              <a:t>In the </a:t>
            </a:r>
            <a:r>
              <a:rPr lang="en-GB" dirty="0">
                <a:solidFill>
                  <a:schemeClr val="accent6"/>
                </a:solidFill>
              </a:rPr>
              <a:t>simple algorithm</a:t>
            </a:r>
            <a:r>
              <a:rPr lang="en-GB" dirty="0"/>
              <a:t>, how many global memory accesses does each block do?</a:t>
            </a:r>
          </a:p>
          <a:p>
            <a:endParaRPr lang="en-GB" dirty="0"/>
          </a:p>
          <a:p>
            <a:r>
              <a:rPr lang="en-GB" dirty="0"/>
              <a:t>Every thread needs to access one element for each value in the mask, so </a:t>
            </a:r>
            <a:r>
              <a:rPr lang="en-GB" b="1" dirty="0"/>
              <a:t>M</a:t>
            </a:r>
            <a:r>
              <a:rPr lang="en-GB" dirty="0"/>
              <a:t> accesses per thread.</a:t>
            </a:r>
          </a:p>
          <a:p>
            <a:endParaRPr lang="en-GB" dirty="0"/>
          </a:p>
          <a:p>
            <a:r>
              <a:rPr lang="en-GB" dirty="0"/>
              <a:t>If there are </a:t>
            </a:r>
            <a:r>
              <a:rPr lang="en-GB" b="1" dirty="0"/>
              <a:t>D</a:t>
            </a:r>
            <a:r>
              <a:rPr lang="en-GB" b="1" baseline="-25000" dirty="0"/>
              <a:t>B</a:t>
            </a:r>
            <a:r>
              <a:rPr lang="en-GB" dirty="0"/>
              <a:t> threads in a block, then total global memory accesses per block is </a:t>
            </a:r>
            <a:r>
              <a:rPr lang="en-GB" b="1" dirty="0"/>
              <a:t>M*D</a:t>
            </a:r>
            <a:r>
              <a:rPr lang="en-GB" b="1" baseline="-25000" dirty="0"/>
              <a:t>B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711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1666488"/>
          </a:xfrm>
        </p:spPr>
        <p:txBody>
          <a:bodyPr/>
          <a:lstStyle/>
          <a:p>
            <a:r>
              <a:rPr lang="en-GB" dirty="0"/>
              <a:t>How many global memory accesses do we need if we use shared memory (assume it’s big enough)?</a:t>
            </a:r>
          </a:p>
          <a:p>
            <a:endParaRPr lang="en-GB" dirty="0"/>
          </a:p>
          <a:p>
            <a:r>
              <a:rPr lang="en-GB" dirty="0"/>
              <a:t>Need the value at to each thread’s position: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594240" y="5566932"/>
            <a:ext cx="7955280" cy="1030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neighbour values are called </a:t>
            </a:r>
            <a:r>
              <a:rPr lang="en-GB" dirty="0">
                <a:solidFill>
                  <a:schemeClr val="accent2"/>
                </a:solidFill>
              </a:rPr>
              <a:t>halo</a:t>
            </a:r>
            <a:r>
              <a:rPr lang="en-GB" dirty="0"/>
              <a:t> / </a:t>
            </a:r>
            <a:r>
              <a:rPr lang="en-GB" dirty="0">
                <a:solidFill>
                  <a:schemeClr val="accent2"/>
                </a:solidFill>
              </a:rPr>
              <a:t>apron</a:t>
            </a:r>
            <a:r>
              <a:rPr lang="en-GB" dirty="0"/>
              <a:t> elements.</a:t>
            </a:r>
          </a:p>
          <a:p>
            <a:endParaRPr lang="en-GB" dirty="0"/>
          </a:p>
          <a:p>
            <a:r>
              <a:rPr lang="en-GB" dirty="0"/>
              <a:t>So total number of accesses is </a:t>
            </a:r>
            <a:r>
              <a:rPr lang="en-GB" b="1" dirty="0"/>
              <a:t>D</a:t>
            </a:r>
            <a:r>
              <a:rPr lang="en-GB" b="1" baseline="-25000" dirty="0"/>
              <a:t>B</a:t>
            </a:r>
            <a:r>
              <a:rPr lang="en-GB" b="1" dirty="0"/>
              <a:t>+M-1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403648" y="3621915"/>
            <a:ext cx="7613355" cy="646331"/>
            <a:chOff x="1403648" y="3621915"/>
            <a:chExt cx="7613355" cy="646331"/>
          </a:xfrm>
        </p:grpSpPr>
        <p:sp>
          <p:nvSpPr>
            <p:cNvPr id="4" name="TextBox 3"/>
            <p:cNvSpPr txBox="1"/>
            <p:nvPr/>
          </p:nvSpPr>
          <p:spPr>
            <a:xfrm>
              <a:off x="1962512" y="3789040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0240" y="3789040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33424" y="3789040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74560" y="3789040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92288" y="3789040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21376" y="3789040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03648" y="3789040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33903" y="3789040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06922" y="3789040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74958" y="3789040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15696" y="3789040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82037" y="3621915"/>
              <a:ext cx="934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6"/>
                  </a:solidFill>
                </a:rPr>
                <a:t>(</a:t>
              </a:r>
              <a:r>
                <a:rPr lang="en-GB" b="1" dirty="0">
                  <a:solidFill>
                    <a:schemeClr val="accent6"/>
                  </a:solidFill>
                </a:rPr>
                <a:t>D</a:t>
              </a:r>
              <a:r>
                <a:rPr lang="en-GB" b="1" baseline="-25000" dirty="0">
                  <a:solidFill>
                    <a:schemeClr val="accent6"/>
                  </a:solidFill>
                </a:rPr>
                <a:t>B</a:t>
              </a:r>
              <a:r>
                <a:rPr lang="en-GB" dirty="0">
                  <a:solidFill>
                    <a:schemeClr val="accent6"/>
                  </a:solidFill>
                </a:rPr>
                <a:t> of these)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4360" y="4509120"/>
            <a:ext cx="8549640" cy="1011887"/>
            <a:chOff x="594360" y="4509120"/>
            <a:chExt cx="8549640" cy="1011887"/>
          </a:xfrm>
        </p:grpSpPr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594360" y="4509120"/>
              <a:ext cx="7955280" cy="57606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And also some neighbouring values: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58399" y="5013176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76127" y="5013176"/>
              <a:ext cx="576064" cy="369332"/>
            </a:xfrm>
            <a:prstGeom prst="rect">
              <a:avLst/>
            </a:prstGeom>
            <a:pattFill prst="wd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29311" y="5013176"/>
              <a:ext cx="576064" cy="369332"/>
            </a:xfrm>
            <a:prstGeom prst="rect">
              <a:avLst/>
            </a:prstGeom>
            <a:pattFill prst="wd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70447" y="5013176"/>
              <a:ext cx="576064" cy="369332"/>
            </a:xfrm>
            <a:prstGeom prst="rect">
              <a:avLst/>
            </a:prstGeom>
            <a:pattFill prst="wd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88175" y="5013176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17263" y="5013176"/>
              <a:ext cx="576064" cy="369332"/>
            </a:xfrm>
            <a:prstGeom prst="rect">
              <a:avLst/>
            </a:prstGeom>
            <a:pattFill prst="wd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99535" y="5013176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29790" y="5013176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02809" y="5013176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70845" y="5013176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11583" y="5013176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82037" y="4874676"/>
              <a:ext cx="10619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6"/>
                  </a:solidFill>
                </a:rPr>
                <a:t>(</a:t>
              </a:r>
              <a:r>
                <a:rPr lang="en-GB" b="1" dirty="0">
                  <a:solidFill>
                    <a:schemeClr val="accent6"/>
                  </a:solidFill>
                </a:rPr>
                <a:t>M-1</a:t>
              </a:r>
              <a:r>
                <a:rPr lang="en-GB" dirty="0">
                  <a:solidFill>
                    <a:schemeClr val="accent6"/>
                  </a:solidFill>
                </a:rPr>
                <a:t> of these)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2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 for the </a:t>
            </a:r>
            <a:r>
              <a:rPr lang="en-GB" dirty="0">
                <a:solidFill>
                  <a:schemeClr val="accent2"/>
                </a:solidFill>
              </a:rPr>
              <a:t>simple case </a:t>
            </a:r>
            <a:r>
              <a:rPr lang="en-GB" dirty="0"/>
              <a:t>we have </a:t>
            </a:r>
            <a:r>
              <a:rPr lang="en-GB" b="1" dirty="0"/>
              <a:t>M*D</a:t>
            </a:r>
            <a:r>
              <a:rPr lang="en-GB" b="1" baseline="-25000" dirty="0"/>
              <a:t>B</a:t>
            </a:r>
            <a:r>
              <a:rPr lang="en-GB" dirty="0"/>
              <a:t> global memory accesses.</a:t>
            </a:r>
          </a:p>
          <a:p>
            <a:endParaRPr lang="en-GB" dirty="0"/>
          </a:p>
          <a:p>
            <a:r>
              <a:rPr lang="en-GB" dirty="0"/>
              <a:t>And in the </a:t>
            </a:r>
            <a:r>
              <a:rPr lang="en-GB" dirty="0">
                <a:solidFill>
                  <a:schemeClr val="accent2"/>
                </a:solidFill>
              </a:rPr>
              <a:t>shared memory case </a:t>
            </a:r>
            <a:r>
              <a:rPr lang="en-GB" dirty="0"/>
              <a:t>we have </a:t>
            </a:r>
            <a:r>
              <a:rPr lang="en-GB" b="1" dirty="0"/>
              <a:t>D</a:t>
            </a:r>
            <a:r>
              <a:rPr lang="en-GB" b="1" baseline="-25000" dirty="0"/>
              <a:t>B</a:t>
            </a:r>
            <a:r>
              <a:rPr lang="en-GB" b="1" dirty="0"/>
              <a:t>+M-1 </a:t>
            </a:r>
            <a:r>
              <a:rPr lang="en-GB" dirty="0"/>
              <a:t>global memory accesses. </a:t>
            </a:r>
          </a:p>
          <a:p>
            <a:endParaRPr lang="en-GB" dirty="0"/>
          </a:p>
          <a:p>
            <a:r>
              <a:rPr lang="en-GB" dirty="0">
                <a:solidFill>
                  <a:schemeClr val="accent6"/>
                </a:solidFill>
              </a:rPr>
              <a:t>Assume 32 threads per block (D</a:t>
            </a:r>
            <a:r>
              <a:rPr lang="en-GB" baseline="-25000" dirty="0">
                <a:solidFill>
                  <a:schemeClr val="accent6"/>
                </a:solidFill>
              </a:rPr>
              <a:t>B</a:t>
            </a:r>
            <a:r>
              <a:rPr lang="en-GB" dirty="0">
                <a:solidFill>
                  <a:schemeClr val="accent6"/>
                </a:solidFill>
              </a:rPr>
              <a:t>=32). If we increase the mask size (M) by 2, how many more global memory accesses for each method?</a:t>
            </a:r>
          </a:p>
          <a:p>
            <a:pPr lvl="1"/>
            <a:r>
              <a:rPr lang="en-GB" b="1" dirty="0"/>
              <a:t>Simple method: </a:t>
            </a:r>
            <a:r>
              <a:rPr lang="en-GB" dirty="0"/>
              <a:t>2*32 = 64</a:t>
            </a:r>
          </a:p>
          <a:p>
            <a:pPr lvl="1"/>
            <a:r>
              <a:rPr lang="en-GB" b="1" dirty="0"/>
              <a:t>Shared memory method: </a:t>
            </a:r>
            <a:r>
              <a:rPr lang="en-GB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72200" y="3861048"/>
                <a:ext cx="2664296" cy="51847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Improvement: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61048"/>
                <a:ext cx="2664296" cy="518475"/>
              </a:xfrm>
              <a:prstGeom prst="rect">
                <a:avLst/>
              </a:prstGeom>
              <a:blipFill>
                <a:blip r:embed="rId2"/>
                <a:stretch>
                  <a:fillRect l="-1595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72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Need to load </a:t>
                </a:r>
                <a:r>
                  <a:rPr lang="en-GB" b="1" dirty="0"/>
                  <a:t>D</a:t>
                </a:r>
                <a:r>
                  <a:rPr lang="en-GB" b="1" baseline="-25000" dirty="0"/>
                  <a:t>B</a:t>
                </a:r>
                <a:r>
                  <a:rPr lang="en-GB" b="1" dirty="0"/>
                  <a:t>+M-1 </a:t>
                </a:r>
                <a:r>
                  <a:rPr lang="en-GB" dirty="0"/>
                  <a:t>values from global memory…</a:t>
                </a:r>
              </a:p>
              <a:p>
                <a:endParaRPr lang="en-GB" dirty="0"/>
              </a:p>
              <a:p>
                <a:r>
                  <a:rPr lang="en-GB" dirty="0"/>
                  <a:t>… but only </a:t>
                </a:r>
                <a:r>
                  <a:rPr lang="en-GB" b="1" dirty="0"/>
                  <a:t>D</a:t>
                </a:r>
                <a:r>
                  <a:rPr lang="en-GB" b="1" baseline="-25000" dirty="0"/>
                  <a:t>B</a:t>
                </a:r>
                <a:r>
                  <a:rPr lang="en-GB" dirty="0"/>
                  <a:t> threads in the block.</a:t>
                </a:r>
              </a:p>
              <a:p>
                <a:endParaRPr lang="en-GB" dirty="0"/>
              </a:p>
              <a:p>
                <a:r>
                  <a:rPr lang="en-GB" dirty="0"/>
                  <a:t>So </a:t>
                </a:r>
                <a:r>
                  <a:rPr lang="en-GB" dirty="0">
                    <a:solidFill>
                      <a:schemeClr val="accent6"/>
                    </a:solidFill>
                  </a:rPr>
                  <a:t>some threads will have to load multiple values</a:t>
                </a:r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r>
                  <a:rPr lang="en-GB" dirty="0"/>
                  <a:t>Divide loading into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GB" dirty="0"/>
                  <a:t> phases.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0" t="-19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4644008" y="5229200"/>
            <a:ext cx="136815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2160" y="528010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Ceiling function (round up)</a:t>
            </a:r>
          </a:p>
        </p:txBody>
      </p:sp>
    </p:spTree>
    <p:extLst>
      <p:ext uri="{BB962C8B-B14F-4D97-AF65-F5344CB8AC3E}">
        <p14:creationId xmlns:p14="http://schemas.microsoft.com/office/powerpoint/2010/main" val="415356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916832"/>
            <a:ext cx="7955280" cy="1152128"/>
          </a:xfrm>
        </p:spPr>
        <p:txBody>
          <a:bodyPr>
            <a:normAutofit/>
          </a:bodyPr>
          <a:lstStyle/>
          <a:p>
            <a:r>
              <a:rPr lang="en-GB" dirty="0"/>
              <a:t>The first element to be </a:t>
            </a:r>
            <a:r>
              <a:rPr lang="en-GB" b="1" dirty="0"/>
              <a:t>convolved</a:t>
            </a:r>
            <a:r>
              <a:rPr lang="en-GB" dirty="0"/>
              <a:t> by </a:t>
            </a:r>
            <a:r>
              <a:rPr lang="en-GB" dirty="0" smtClean="0"/>
              <a:t>block </a:t>
            </a:r>
            <a:r>
              <a:rPr lang="en-GB" b="1" dirty="0" err="1"/>
              <a:t>i</a:t>
            </a:r>
            <a:r>
              <a:rPr lang="en-GB" dirty="0"/>
              <a:t> is </a:t>
            </a:r>
            <a:r>
              <a:rPr lang="en-GB" b="1" dirty="0" err="1"/>
              <a:t>i</a:t>
            </a:r>
            <a:r>
              <a:rPr lang="en-GB" b="1" dirty="0"/>
              <a:t>*D</a:t>
            </a:r>
            <a:r>
              <a:rPr lang="en-GB" b="1" baseline="-25000" dirty="0"/>
              <a:t>B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E.g. for block </a:t>
            </a:r>
            <a:r>
              <a:rPr lang="en-GB" dirty="0" smtClean="0"/>
              <a:t>1 (2</a:t>
            </a:r>
            <a:r>
              <a:rPr lang="en-GB" baseline="30000" dirty="0" smtClean="0"/>
              <a:t>nd</a:t>
            </a:r>
            <a:r>
              <a:rPr lang="en-GB" dirty="0" smtClean="0"/>
              <a:t> block), </a:t>
            </a:r>
            <a:r>
              <a:rPr lang="en-GB" dirty="0"/>
              <a:t>D</a:t>
            </a:r>
            <a:r>
              <a:rPr lang="en-GB" baseline="-25000" dirty="0"/>
              <a:t>B</a:t>
            </a:r>
            <a:r>
              <a:rPr lang="en-GB" dirty="0"/>
              <a:t>=4: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36772" y="2634740"/>
            <a:ext cx="6164704" cy="1163592"/>
            <a:chOff x="736772" y="2634740"/>
            <a:chExt cx="6164704" cy="1163592"/>
          </a:xfrm>
        </p:grpSpPr>
        <p:sp>
          <p:nvSpPr>
            <p:cNvPr id="4" name="TextBox 3"/>
            <p:cNvSpPr txBox="1"/>
            <p:nvPr/>
          </p:nvSpPr>
          <p:spPr>
            <a:xfrm>
              <a:off x="1295636" y="3429000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13364" y="3429000"/>
              <a:ext cx="576064" cy="369332"/>
            </a:xfrm>
            <a:prstGeom prst="rect">
              <a:avLst/>
            </a:prstGeom>
            <a:pattFill prst="wd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66548" y="3429000"/>
              <a:ext cx="576064" cy="369332"/>
            </a:xfrm>
            <a:prstGeom prst="rect">
              <a:avLst/>
            </a:prstGeom>
            <a:pattFill prst="wd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07684" y="3429000"/>
              <a:ext cx="576064" cy="369332"/>
            </a:xfrm>
            <a:prstGeom prst="rect">
              <a:avLst/>
            </a:prstGeom>
            <a:pattFill prst="wd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25412" y="3429000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4500" y="3429000"/>
              <a:ext cx="576064" cy="369332"/>
            </a:xfrm>
            <a:prstGeom prst="rect">
              <a:avLst/>
            </a:prstGeom>
            <a:pattFill prst="wd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6772" y="3429000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7027" y="3429000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40046" y="3429000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08082" y="3429000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8820" y="3429000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255059" y="2996952"/>
              <a:ext cx="0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483768" y="263474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6"/>
                  </a:solidFill>
                </a:rPr>
                <a:t>Element 1*4</a:t>
              </a:r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>
          <a:xfrm>
            <a:off x="594360" y="4005064"/>
            <a:ext cx="795528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first element to be </a:t>
            </a:r>
            <a:r>
              <a:rPr lang="en-GB" b="1" dirty="0"/>
              <a:t>loaded</a:t>
            </a:r>
            <a:r>
              <a:rPr lang="en-GB" dirty="0"/>
              <a:t> by block </a:t>
            </a:r>
            <a:r>
              <a:rPr lang="en-GB" b="1" dirty="0" err="1"/>
              <a:t>i</a:t>
            </a:r>
            <a:r>
              <a:rPr lang="en-GB" dirty="0"/>
              <a:t> is </a:t>
            </a:r>
            <a:r>
              <a:rPr lang="en-GB" b="1" dirty="0" err="1"/>
              <a:t>i</a:t>
            </a:r>
            <a:r>
              <a:rPr lang="en-GB" b="1" dirty="0"/>
              <a:t>*D</a:t>
            </a:r>
            <a:r>
              <a:rPr lang="en-GB" b="1" baseline="-25000" dirty="0"/>
              <a:t>B</a:t>
            </a:r>
            <a:r>
              <a:rPr lang="en-GB" b="1" dirty="0"/>
              <a:t>-M/2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E.g. for block 1, D</a:t>
            </a:r>
            <a:r>
              <a:rPr lang="en-GB" baseline="-25000" dirty="0"/>
              <a:t>B</a:t>
            </a:r>
            <a:r>
              <a:rPr lang="en-GB" dirty="0"/>
              <a:t>=4, M=5: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7596336" y="4365104"/>
            <a:ext cx="144016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36296" y="4725144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/>
                </a:solidFill>
              </a:rPr>
              <a:t>Integer division, so if M=5, M/2=2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6772" y="4836940"/>
            <a:ext cx="6164704" cy="1184348"/>
            <a:chOff x="736772" y="4836940"/>
            <a:chExt cx="6164704" cy="1184348"/>
          </a:xfrm>
        </p:grpSpPr>
        <p:sp>
          <p:nvSpPr>
            <p:cNvPr id="23" name="TextBox 22"/>
            <p:cNvSpPr txBox="1"/>
            <p:nvPr/>
          </p:nvSpPr>
          <p:spPr>
            <a:xfrm>
              <a:off x="1295636" y="5651956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13364" y="5651956"/>
              <a:ext cx="576064" cy="369332"/>
            </a:xfrm>
            <a:prstGeom prst="rect">
              <a:avLst/>
            </a:prstGeom>
            <a:pattFill prst="wd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66548" y="5651956"/>
              <a:ext cx="576064" cy="369332"/>
            </a:xfrm>
            <a:prstGeom prst="rect">
              <a:avLst/>
            </a:prstGeom>
            <a:pattFill prst="wd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07684" y="5651956"/>
              <a:ext cx="576064" cy="369332"/>
            </a:xfrm>
            <a:prstGeom prst="rect">
              <a:avLst/>
            </a:prstGeom>
            <a:pattFill prst="wd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25412" y="5651956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54500" y="5651956"/>
              <a:ext cx="576064" cy="369332"/>
            </a:xfrm>
            <a:prstGeom prst="rect">
              <a:avLst/>
            </a:prstGeom>
            <a:pattFill prst="wd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6772" y="5651956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67027" y="5651956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40046" y="5651956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08082" y="5651956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8820" y="5651956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2158081" y="5199152"/>
              <a:ext cx="0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386790" y="4836940"/>
              <a:ext cx="2153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6"/>
                  </a:solidFill>
                </a:rPr>
                <a:t>Element 1*4-5/2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72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7955280" cy="1742272"/>
              </a:xfrm>
            </p:spPr>
            <p:txBody>
              <a:bodyPr/>
              <a:lstStyle/>
              <a:p>
                <a:r>
                  <a:rPr lang="en-GB" dirty="0"/>
                  <a:t>Divide loading into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GB" dirty="0"/>
                  <a:t> phases.</a:t>
                </a:r>
              </a:p>
              <a:p>
                <a:endParaRPr lang="en-GB" dirty="0"/>
              </a:p>
              <a:p>
                <a:r>
                  <a:rPr lang="en-GB" dirty="0"/>
                  <a:t>So if D</a:t>
                </a:r>
                <a:r>
                  <a:rPr lang="en-GB" baseline="-25000" dirty="0"/>
                  <a:t>B</a:t>
                </a:r>
                <a:r>
                  <a:rPr lang="en-GB" dirty="0"/>
                  <a:t>=4, M=5: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9−1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dirty="0"/>
                  <a:t> phases.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7955280" cy="1742272"/>
              </a:xfrm>
              <a:blipFill>
                <a:blip r:embed="rId2"/>
                <a:stretch>
                  <a:fillRect l="-920" t="-3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0" y="5450740"/>
            <a:ext cx="6790256" cy="646331"/>
            <a:chOff x="0" y="5450740"/>
            <a:chExt cx="6790256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2843808" y="5589240"/>
              <a:ext cx="576064" cy="369332"/>
            </a:xfrm>
            <a:prstGeom prst="rect">
              <a:avLst/>
            </a:prstGeom>
            <a:solidFill>
              <a:srgbClr val="FCD4EE"/>
            </a:solidFill>
            <a:ln w="9525">
              <a:solidFill>
                <a:srgbClr val="C40E8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8128" y="5589240"/>
              <a:ext cx="576064" cy="369332"/>
            </a:xfrm>
            <a:prstGeom prst="rect">
              <a:avLst/>
            </a:prstGeom>
            <a:solidFill>
              <a:srgbClr val="FCD4EE"/>
            </a:solidFill>
            <a:ln w="9525">
              <a:solidFill>
                <a:srgbClr val="C40E8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84944" y="5589240"/>
              <a:ext cx="576064" cy="369332"/>
            </a:xfrm>
            <a:prstGeom prst="rect">
              <a:avLst/>
            </a:prstGeom>
            <a:solidFill>
              <a:srgbClr val="FCD4EE"/>
            </a:solidFill>
            <a:ln w="9525">
              <a:solidFill>
                <a:srgbClr val="C40E8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97471" y="5589240"/>
              <a:ext cx="576064" cy="369332"/>
            </a:xfrm>
            <a:prstGeom prst="rect">
              <a:avLst/>
            </a:prstGeom>
            <a:solidFill>
              <a:srgbClr val="FCD4EE"/>
            </a:solidFill>
            <a:ln w="9525">
              <a:solidFill>
                <a:srgbClr val="C40E8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70490" y="5589240"/>
              <a:ext cx="576064" cy="369332"/>
            </a:xfrm>
            <a:prstGeom prst="rect">
              <a:avLst/>
            </a:prstGeom>
            <a:solidFill>
              <a:srgbClr val="FCD4EE"/>
            </a:solidFill>
            <a:ln w="9525">
              <a:solidFill>
                <a:srgbClr val="C40E8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38526" y="5589240"/>
              <a:ext cx="576064" cy="369332"/>
            </a:xfrm>
            <a:prstGeom prst="rect">
              <a:avLst/>
            </a:prstGeom>
            <a:solidFill>
              <a:srgbClr val="FCD4EE"/>
            </a:solidFill>
            <a:ln w="9525">
              <a:solidFill>
                <a:srgbClr val="C40E8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79264" y="5589240"/>
              <a:ext cx="576064" cy="369332"/>
            </a:xfrm>
            <a:prstGeom prst="rect">
              <a:avLst/>
            </a:prstGeom>
            <a:solidFill>
              <a:srgbClr val="FCD4EE"/>
            </a:solidFill>
            <a:ln w="9525">
              <a:solidFill>
                <a:srgbClr val="C40E8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0" y="5450740"/>
              <a:ext cx="2123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rgbClr val="C40E83"/>
                  </a:solidFill>
                </a:rPr>
                <a:t>Shared memory for block 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14192" y="5589239"/>
              <a:ext cx="576064" cy="369332"/>
            </a:xfrm>
            <a:prstGeom prst="rect">
              <a:avLst/>
            </a:prstGeom>
            <a:solidFill>
              <a:srgbClr val="FCD4EE"/>
            </a:solidFill>
            <a:ln w="9525">
              <a:solidFill>
                <a:srgbClr val="C40E8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75128" y="3943154"/>
            <a:ext cx="6956792" cy="935298"/>
            <a:chOff x="375128" y="3943154"/>
            <a:chExt cx="6956792" cy="935298"/>
          </a:xfrm>
        </p:grpSpPr>
        <p:sp>
          <p:nvSpPr>
            <p:cNvPr id="4" name="TextBox 3"/>
            <p:cNvSpPr txBox="1"/>
            <p:nvPr/>
          </p:nvSpPr>
          <p:spPr>
            <a:xfrm>
              <a:off x="1726080" y="4509120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43808" y="4509120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96992" y="4509120"/>
              <a:ext cx="576064" cy="369332"/>
            </a:xfrm>
            <a:prstGeom prst="rect">
              <a:avLst/>
            </a:prstGeom>
            <a:pattFill prst="lt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8128" y="4509120"/>
              <a:ext cx="576064" cy="369332"/>
            </a:xfrm>
            <a:prstGeom prst="rect">
              <a:avLst/>
            </a:prstGeom>
            <a:pattFill prst="lt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55856" y="4509120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4944" y="4509120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7216" y="4509120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97471" y="4509120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70490" y="4509120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38526" y="4509120"/>
              <a:ext cx="576064" cy="369332"/>
            </a:xfrm>
            <a:prstGeom prst="rect">
              <a:avLst/>
            </a:prstGeom>
            <a:pattFill prst="lt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79264" y="4509120"/>
              <a:ext cx="576064" cy="369332"/>
            </a:xfrm>
            <a:prstGeom prst="rect">
              <a:avLst/>
            </a:prstGeom>
            <a:pattFill prst="lt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5128" y="3943154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Phase 0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306890" y="4804533"/>
            <a:ext cx="1982452" cy="788607"/>
            <a:chOff x="2306890" y="4804533"/>
            <a:chExt cx="1982452" cy="788607"/>
          </a:xfrm>
        </p:grpSpPr>
        <p:grpSp>
          <p:nvGrpSpPr>
            <p:cNvPr id="28" name="Group 27"/>
            <p:cNvGrpSpPr/>
            <p:nvPr/>
          </p:nvGrpSpPr>
          <p:grpSpPr>
            <a:xfrm>
              <a:off x="2306890" y="4804533"/>
              <a:ext cx="266086" cy="784707"/>
              <a:chOff x="2306890" y="4804533"/>
              <a:chExt cx="266086" cy="784707"/>
            </a:xfrm>
          </p:grpSpPr>
          <p:cxnSp>
            <p:nvCxnSpPr>
              <p:cNvPr id="26" name="Straight Arrow Connector 25"/>
              <p:cNvCxnSpPr>
                <a:stCxn id="9" idx="2"/>
                <a:endCxn id="17" idx="0"/>
              </p:cNvCxnSpPr>
              <p:nvPr/>
            </p:nvCxnSpPr>
            <p:spPr>
              <a:xfrm>
                <a:off x="2572976" y="4878452"/>
                <a:ext cx="0" cy="7107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 rot="16200000">
                <a:off x="2051210" y="5060213"/>
                <a:ext cx="7729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50" dirty="0">
                    <a:solidFill>
                      <a:schemeClr val="accent1"/>
                    </a:solidFill>
                  </a:rPr>
                  <a:t>Thread 0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882859" y="4817856"/>
              <a:ext cx="262239" cy="772684"/>
              <a:chOff x="2310737" y="4816556"/>
              <a:chExt cx="262239" cy="772684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>
                <a:off x="2572976" y="4878452"/>
                <a:ext cx="0" cy="7107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 rot="16200000">
                <a:off x="2063233" y="5064060"/>
                <a:ext cx="74892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50" dirty="0">
                    <a:solidFill>
                      <a:schemeClr val="accent1"/>
                    </a:solidFill>
                  </a:rPr>
                  <a:t>Thread 1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454981" y="4819156"/>
              <a:ext cx="262239" cy="772684"/>
              <a:chOff x="2310737" y="4816556"/>
              <a:chExt cx="262239" cy="77268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>
                <a:off x="2572976" y="4878452"/>
                <a:ext cx="0" cy="7107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 rot="16200000">
                <a:off x="2063233" y="5064060"/>
                <a:ext cx="74892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50" dirty="0">
                    <a:solidFill>
                      <a:schemeClr val="accent1"/>
                    </a:solidFill>
                  </a:rPr>
                  <a:t>Thread 2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027103" y="4820456"/>
              <a:ext cx="262239" cy="772684"/>
              <a:chOff x="2310737" y="4816556"/>
              <a:chExt cx="262239" cy="772684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2572976" y="4878452"/>
                <a:ext cx="0" cy="7107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 rot="16200000">
                <a:off x="2063233" y="5064060"/>
                <a:ext cx="74892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50" dirty="0">
                    <a:solidFill>
                      <a:schemeClr val="accent1"/>
                    </a:solidFill>
                  </a:rPr>
                  <a:t>Thread 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65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7955280" cy="1742272"/>
              </a:xfrm>
            </p:spPr>
            <p:txBody>
              <a:bodyPr/>
              <a:lstStyle/>
              <a:p>
                <a:r>
                  <a:rPr lang="en-GB" dirty="0"/>
                  <a:t>Divide loading into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GB" dirty="0"/>
                  <a:t> phases.</a:t>
                </a:r>
              </a:p>
              <a:p>
                <a:endParaRPr lang="en-GB" dirty="0"/>
              </a:p>
              <a:p>
                <a:r>
                  <a:rPr lang="en-GB" dirty="0"/>
                  <a:t>So if D</a:t>
                </a:r>
                <a:r>
                  <a:rPr lang="en-GB" baseline="-25000" dirty="0"/>
                  <a:t>B</a:t>
                </a:r>
                <a:r>
                  <a:rPr lang="en-GB" dirty="0"/>
                  <a:t>=4, M=5: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9−1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dirty="0"/>
                  <a:t> phases.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7955280" cy="1742272"/>
              </a:xfrm>
              <a:blipFill>
                <a:blip r:embed="rId2"/>
                <a:stretch>
                  <a:fillRect l="-920" t="-3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26080" y="4509120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3808" y="4509120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6992" y="4509120"/>
            <a:ext cx="576064" cy="369332"/>
          </a:xfrm>
          <a:prstGeom prst="rect">
            <a:avLst/>
          </a:prstGeom>
          <a:pattFill prst="lt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128" y="4509120"/>
            <a:ext cx="576064" cy="369332"/>
          </a:xfrm>
          <a:prstGeom prst="rect">
            <a:avLst/>
          </a:prstGeom>
          <a:pattFill prst="lt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55856" y="4509120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4944" y="4509120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67216" y="4509120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97471" y="4509120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70490" y="4509120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8526" y="4509120"/>
            <a:ext cx="576064" cy="369332"/>
          </a:xfrm>
          <a:prstGeom prst="rect">
            <a:avLst/>
          </a:prstGeom>
          <a:pattFill prst="lt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9264" y="4509120"/>
            <a:ext cx="576064" cy="369332"/>
          </a:xfrm>
          <a:prstGeom prst="rect">
            <a:avLst/>
          </a:prstGeom>
          <a:pattFill prst="lt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43808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8128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284944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97471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70490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38526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079264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5450740"/>
            <a:ext cx="212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rgbClr val="C40E83"/>
                </a:solidFill>
              </a:rPr>
              <a:t>Shared memory for block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4192" y="5589239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75128" y="394315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Phase 0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306890" y="4804533"/>
            <a:ext cx="266086" cy="784707"/>
            <a:chOff x="2306890" y="4804533"/>
            <a:chExt cx="266086" cy="784707"/>
          </a:xfrm>
        </p:grpSpPr>
        <p:cxnSp>
          <p:nvCxnSpPr>
            <p:cNvPr id="26" name="Straight Arrow Connector 25"/>
            <p:cNvCxnSpPr>
              <a:stCxn id="9" idx="2"/>
              <a:endCxn id="17" idx="0"/>
            </p:cNvCxnSpPr>
            <p:nvPr/>
          </p:nvCxnSpPr>
          <p:spPr>
            <a:xfrm>
              <a:off x="2572976" y="4878452"/>
              <a:ext cx="0" cy="71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16200000">
              <a:off x="2051210" y="5060213"/>
              <a:ext cx="7729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solidFill>
                    <a:schemeClr val="accent1"/>
                  </a:solidFill>
                </a:rPr>
                <a:t>Thread 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82859" y="4817856"/>
            <a:ext cx="262239" cy="772684"/>
            <a:chOff x="2310737" y="4816556"/>
            <a:chExt cx="262239" cy="772684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572976" y="4878452"/>
              <a:ext cx="0" cy="71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6200000">
              <a:off x="2063233" y="5064060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solidFill>
                    <a:schemeClr val="accent1"/>
                  </a:solidFill>
                </a:rPr>
                <a:t>Thread 1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54981" y="4819156"/>
            <a:ext cx="262239" cy="772684"/>
            <a:chOff x="2310737" y="4816556"/>
            <a:chExt cx="262239" cy="772684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2572976" y="4878452"/>
              <a:ext cx="0" cy="71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16200000">
              <a:off x="2063233" y="5064060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solidFill>
                    <a:schemeClr val="accent1"/>
                  </a:solidFill>
                </a:rPr>
                <a:t>Thread 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027103" y="4820456"/>
            <a:ext cx="262239" cy="772684"/>
            <a:chOff x="2310737" y="4816556"/>
            <a:chExt cx="262239" cy="772684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2572976" y="4878452"/>
              <a:ext cx="0" cy="71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16200000">
              <a:off x="2063233" y="5064060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solidFill>
                    <a:schemeClr val="accent1"/>
                  </a:solidFill>
                </a:rPr>
                <a:t>Thread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81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CGMA for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5201776" cy="406908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GB" dirty="0"/>
                  <a:t>How many floating point operations will a </a:t>
                </a:r>
                <a:r>
                  <a:rPr lang="en-GB" dirty="0">
                    <a:solidFill>
                      <a:schemeClr val="accent6"/>
                    </a:solidFill>
                  </a:rPr>
                  <a:t>block</a:t>
                </a:r>
                <a:r>
                  <a:rPr lang="en-GB" dirty="0"/>
                  <a:t> do?</a:t>
                </a:r>
              </a:p>
              <a:p>
                <a:endParaRPr lang="en-GB" dirty="0"/>
              </a:p>
              <a:p>
                <a:r>
                  <a:rPr lang="en-GB" dirty="0"/>
                  <a:t>Each </a:t>
                </a:r>
                <a:r>
                  <a:rPr lang="en-GB" dirty="0">
                    <a:solidFill>
                      <a:schemeClr val="accent2"/>
                    </a:solidFill>
                  </a:rPr>
                  <a:t>thread</a:t>
                </a:r>
                <a:r>
                  <a:rPr lang="en-GB" dirty="0"/>
                  <a:t> does a dot product of one column (from </a:t>
                </a:r>
                <a:r>
                  <a:rPr lang="en-GB" dirty="0" smtClean="0"/>
                  <a:t>A</a:t>
                </a:r>
                <a:r>
                  <a:rPr lang="en-GB" dirty="0"/>
                  <a:t>) with </a:t>
                </a:r>
                <a:r>
                  <a:rPr lang="en-GB" dirty="0" smtClean="0"/>
                  <a:t>one row </a:t>
                </a:r>
                <a:r>
                  <a:rPr lang="en-GB" dirty="0"/>
                  <a:t>(from </a:t>
                </a:r>
                <a:r>
                  <a:rPr lang="en-GB" dirty="0" smtClean="0"/>
                  <a:t>B</a:t>
                </a:r>
                <a:r>
                  <a:rPr lang="en-GB" dirty="0"/>
                  <a:t>).</a:t>
                </a:r>
              </a:p>
              <a:p>
                <a:endParaRPr lang="en-GB" dirty="0"/>
              </a:p>
              <a:p>
                <a:r>
                  <a:rPr lang="en-GB" dirty="0"/>
                  <a:t>In an </a:t>
                </a:r>
                <a:r>
                  <a:rPr lang="en-GB" dirty="0" err="1"/>
                  <a:t>nxn</a:t>
                </a:r>
                <a:r>
                  <a:rPr lang="en-GB" dirty="0"/>
                  <a:t> matrix, this will involve multiplying together n pairs of values (n FLOPS) and adding them up (n-1 FLOPS).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A</a:t>
                </a:r>
                <a:r>
                  <a:rPr lang="en-GB" dirty="0" smtClean="0"/>
                  <a:t> </a:t>
                </a:r>
                <a:r>
                  <a:rPr lang="en-GB" dirty="0">
                    <a:solidFill>
                      <a:schemeClr val="accent6"/>
                    </a:solidFill>
                  </a:rPr>
                  <a:t>block</a:t>
                </a:r>
                <a:r>
                  <a:rPr lang="en-GB" dirty="0"/>
                  <a:t> </a:t>
                </a:r>
                <a:r>
                  <a:rPr lang="en-GB" dirty="0" smtClean="0"/>
                  <a:t>has </a:t>
                </a:r>
                <a:r>
                  <a:rPr lang="en-GB" dirty="0" err="1"/>
                  <a:t>mxm</a:t>
                </a:r>
                <a:r>
                  <a:rPr lang="en-GB" dirty="0"/>
                  <a:t> </a:t>
                </a:r>
                <a:r>
                  <a:rPr lang="en-GB" dirty="0">
                    <a:solidFill>
                      <a:schemeClr val="accent2"/>
                    </a:solidFill>
                  </a:rPr>
                  <a:t>threads</a:t>
                </a:r>
                <a:r>
                  <a:rPr lang="en-GB" dirty="0"/>
                  <a:t>, so </a:t>
                </a:r>
                <a:r>
                  <a:rPr lang="en-GB" dirty="0" smtClean="0"/>
                  <a:t>it </a:t>
                </a:r>
                <a:r>
                  <a:rPr lang="en-GB" dirty="0"/>
                  <a:t>will do: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GB" b="1" dirty="0"/>
              </a:p>
              <a:p>
                <a:r>
                  <a:rPr lang="en-GB" dirty="0"/>
                  <a:t>Floating point operations.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5201776" cy="4069080"/>
              </a:xfrm>
              <a:blipFill>
                <a:blip r:embed="rId2"/>
                <a:stretch>
                  <a:fillRect l="-938" t="-2246" r="-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732438"/>
              </p:ext>
            </p:extLst>
          </p:nvPr>
        </p:nvGraphicFramePr>
        <p:xfrm>
          <a:off x="7314989" y="5659119"/>
          <a:ext cx="1239096" cy="7416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612950"/>
              </p:ext>
            </p:extLst>
          </p:nvPr>
        </p:nvGraphicFramePr>
        <p:xfrm>
          <a:off x="5543313" y="5659119"/>
          <a:ext cx="1239096" cy="7416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03292"/>
              </p:ext>
            </p:extLst>
          </p:nvPr>
        </p:nvGraphicFramePr>
        <p:xfrm>
          <a:off x="7314989" y="4511800"/>
          <a:ext cx="1239096" cy="7416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543313" y="5659119"/>
            <a:ext cx="2391224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314989" y="4511799"/>
            <a:ext cx="619548" cy="1518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874829" y="52534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47725" y="469797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9472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7955280" cy="1742272"/>
              </a:xfrm>
            </p:spPr>
            <p:txBody>
              <a:bodyPr/>
              <a:lstStyle/>
              <a:p>
                <a:r>
                  <a:rPr lang="en-GB" dirty="0"/>
                  <a:t>Divide loading into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GB" dirty="0"/>
                  <a:t> phases.</a:t>
                </a:r>
              </a:p>
              <a:p>
                <a:endParaRPr lang="en-GB" dirty="0"/>
              </a:p>
              <a:p>
                <a:r>
                  <a:rPr lang="en-GB" dirty="0"/>
                  <a:t>So if D</a:t>
                </a:r>
                <a:r>
                  <a:rPr lang="en-GB" baseline="-25000" dirty="0"/>
                  <a:t>B</a:t>
                </a:r>
                <a:r>
                  <a:rPr lang="en-GB" dirty="0"/>
                  <a:t>=4, M=5: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9−1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dirty="0"/>
                  <a:t> phases.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7955280" cy="1742272"/>
              </a:xfrm>
              <a:blipFill>
                <a:blip r:embed="rId2"/>
                <a:stretch>
                  <a:fillRect l="-920" t="-3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26080" y="4509120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3808" y="4509120"/>
            <a:ext cx="576064" cy="369332"/>
          </a:xfrm>
          <a:prstGeom prst="rect">
            <a:avLst/>
          </a:prstGeom>
          <a:pattFill prst="lt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6992" y="4509120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128" y="4509120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55856" y="4509120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4944" y="4509120"/>
            <a:ext cx="576064" cy="369332"/>
          </a:xfrm>
          <a:prstGeom prst="rect">
            <a:avLst/>
          </a:prstGeom>
          <a:pattFill prst="lt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67216" y="4509120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97471" y="4509120"/>
            <a:ext cx="576064" cy="369332"/>
          </a:xfrm>
          <a:prstGeom prst="rect">
            <a:avLst/>
          </a:prstGeom>
          <a:pattFill prst="lt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70490" y="4509120"/>
            <a:ext cx="576064" cy="369332"/>
          </a:xfrm>
          <a:prstGeom prst="rect">
            <a:avLst/>
          </a:prstGeom>
          <a:pattFill prst="lt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8526" y="4509120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9264" y="4509120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43808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8128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284944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97471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70490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38526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079264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5450740"/>
            <a:ext cx="212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rgbClr val="C40E83"/>
                </a:solidFill>
              </a:rPr>
              <a:t>Shared memory for block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4192" y="5589239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75128" y="394315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Phase 1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530736" y="4800631"/>
            <a:ext cx="266086" cy="784707"/>
            <a:chOff x="2306890" y="4804533"/>
            <a:chExt cx="266086" cy="784707"/>
          </a:xfrm>
        </p:grpSpPr>
        <p:cxnSp>
          <p:nvCxnSpPr>
            <p:cNvPr id="26" name="Straight Arrow Connector 25"/>
            <p:cNvCxnSpPr>
              <a:stCxn id="9" idx="2"/>
              <a:endCxn id="17" idx="0"/>
            </p:cNvCxnSpPr>
            <p:nvPr/>
          </p:nvCxnSpPr>
          <p:spPr>
            <a:xfrm>
              <a:off x="2572976" y="4878452"/>
              <a:ext cx="0" cy="71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16200000">
              <a:off x="2051210" y="5060213"/>
              <a:ext cx="7729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solidFill>
                    <a:schemeClr val="accent1"/>
                  </a:solidFill>
                </a:rPr>
                <a:t>Thread 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106705" y="4813954"/>
            <a:ext cx="262239" cy="772684"/>
            <a:chOff x="2310737" y="4816556"/>
            <a:chExt cx="262239" cy="772684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572976" y="4878452"/>
              <a:ext cx="0" cy="71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6200000">
              <a:off x="2063233" y="5064060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solidFill>
                    <a:schemeClr val="accent1"/>
                  </a:solidFill>
                </a:rPr>
                <a:t>Thread 1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78827" y="4815254"/>
            <a:ext cx="262239" cy="772684"/>
            <a:chOff x="2310737" y="4816556"/>
            <a:chExt cx="262239" cy="772684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2572976" y="4878452"/>
              <a:ext cx="0" cy="71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16200000">
              <a:off x="2063233" y="5064060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solidFill>
                    <a:schemeClr val="accent1"/>
                  </a:solidFill>
                </a:rPr>
                <a:t>Thread 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250949" y="4816554"/>
            <a:ext cx="262239" cy="772684"/>
            <a:chOff x="2310737" y="4816556"/>
            <a:chExt cx="262239" cy="772684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2572976" y="4878452"/>
              <a:ext cx="0" cy="71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16200000">
              <a:off x="2063233" y="5064060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solidFill>
                    <a:schemeClr val="accent1"/>
                  </a:solidFill>
                </a:rPr>
                <a:t>Thread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951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7955280" cy="1742272"/>
              </a:xfrm>
            </p:spPr>
            <p:txBody>
              <a:bodyPr/>
              <a:lstStyle/>
              <a:p>
                <a:r>
                  <a:rPr lang="en-GB" dirty="0"/>
                  <a:t>Divide loading into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GB" dirty="0"/>
                  <a:t> phases.</a:t>
                </a:r>
              </a:p>
              <a:p>
                <a:endParaRPr lang="en-GB" dirty="0"/>
              </a:p>
              <a:p>
                <a:r>
                  <a:rPr lang="en-GB" dirty="0"/>
                  <a:t>So if D</a:t>
                </a:r>
                <a:r>
                  <a:rPr lang="en-GB" baseline="-25000" dirty="0"/>
                  <a:t>B</a:t>
                </a:r>
                <a:r>
                  <a:rPr lang="en-GB" dirty="0"/>
                  <a:t>=4, M=5: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9−1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dirty="0"/>
                  <a:t> phases.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7955280" cy="1742272"/>
              </a:xfrm>
              <a:blipFill>
                <a:blip r:embed="rId2"/>
                <a:stretch>
                  <a:fillRect l="-920" t="-3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26080" y="4509120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3808" y="4509120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6992" y="4509120"/>
            <a:ext cx="576064" cy="369332"/>
          </a:xfrm>
          <a:prstGeom prst="rect">
            <a:avLst/>
          </a:prstGeom>
          <a:pattFill prst="lt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128" y="4509120"/>
            <a:ext cx="576064" cy="369332"/>
          </a:xfrm>
          <a:prstGeom prst="rect">
            <a:avLst/>
          </a:prstGeom>
          <a:pattFill prst="lt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55856" y="4509120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4944" y="4509120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67216" y="4509120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97471" y="4509120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70490" y="4509120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8526" y="4509120"/>
            <a:ext cx="576064" cy="369332"/>
          </a:xfrm>
          <a:prstGeom prst="rect">
            <a:avLst/>
          </a:prstGeom>
          <a:pattFill prst="lt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9264" y="4509120"/>
            <a:ext cx="576064" cy="369332"/>
          </a:xfrm>
          <a:prstGeom prst="rect">
            <a:avLst/>
          </a:prstGeom>
          <a:pattFill prst="lt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43808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8128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4944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97471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70490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38526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9264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5450740"/>
            <a:ext cx="212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rgbClr val="C40E83"/>
                </a:solidFill>
              </a:rPr>
              <a:t>Shared memory for block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4192" y="5589239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5128" y="394315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Phase 1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530736" y="4800631"/>
            <a:ext cx="266086" cy="784707"/>
            <a:chOff x="2306890" y="4804533"/>
            <a:chExt cx="266086" cy="784707"/>
          </a:xfrm>
        </p:grpSpPr>
        <p:cxnSp>
          <p:nvCxnSpPr>
            <p:cNvPr id="26" name="Straight Arrow Connector 25"/>
            <p:cNvCxnSpPr>
              <a:stCxn id="9" idx="2"/>
              <a:endCxn id="17" idx="0"/>
            </p:cNvCxnSpPr>
            <p:nvPr/>
          </p:nvCxnSpPr>
          <p:spPr>
            <a:xfrm>
              <a:off x="2572976" y="4878452"/>
              <a:ext cx="0" cy="71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16200000">
              <a:off x="2051210" y="5060213"/>
              <a:ext cx="7729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solidFill>
                    <a:schemeClr val="accent1"/>
                  </a:solidFill>
                </a:rPr>
                <a:t>Thread 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106705" y="4813954"/>
            <a:ext cx="262239" cy="772684"/>
            <a:chOff x="2310737" y="4816556"/>
            <a:chExt cx="262239" cy="772684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572976" y="4878452"/>
              <a:ext cx="0" cy="71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6200000">
              <a:off x="2063233" y="5064060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solidFill>
                    <a:schemeClr val="accent1"/>
                  </a:solidFill>
                </a:rPr>
                <a:t>Thread 1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78827" y="4815254"/>
            <a:ext cx="262239" cy="772684"/>
            <a:chOff x="2310737" y="4816556"/>
            <a:chExt cx="262239" cy="772684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2572976" y="4878452"/>
              <a:ext cx="0" cy="71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16200000">
              <a:off x="2063233" y="5064060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solidFill>
                    <a:schemeClr val="accent1"/>
                  </a:solidFill>
                </a:rPr>
                <a:t>Thread 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250949" y="4816554"/>
            <a:ext cx="262239" cy="772684"/>
            <a:chOff x="2310737" y="4816556"/>
            <a:chExt cx="262239" cy="772684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2572976" y="4878452"/>
              <a:ext cx="0" cy="71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16200000">
              <a:off x="2063233" y="5064060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solidFill>
                    <a:schemeClr val="accent1"/>
                  </a:solidFill>
                </a:rPr>
                <a:t>Thread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22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916832"/>
            <a:ext cx="7704856" cy="156966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threads per block.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 =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Total number of elements to load into shared memory.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Db + M - 1;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Shared memory.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__shared__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d_shared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9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916832"/>
            <a:ext cx="7704856" cy="156966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threads per block.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 = 4;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Total number of elements to load into shared memory.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Db + M - 1;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Shared memory.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__shared__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d_shared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932040" y="2852936"/>
            <a:ext cx="1127667" cy="93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03886" y="3787316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Load one element for each thread in the block, plus M-1 halo elements at each end.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2617" y="5103803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0345" y="5103803"/>
            <a:ext cx="576064" cy="369332"/>
          </a:xfrm>
          <a:prstGeom prst="rect">
            <a:avLst/>
          </a:prstGeom>
          <a:pattFill prst="wd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43529" y="5103803"/>
            <a:ext cx="576064" cy="369332"/>
          </a:xfrm>
          <a:prstGeom prst="rect">
            <a:avLst/>
          </a:prstGeom>
          <a:pattFill prst="wd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84665" y="5103803"/>
            <a:ext cx="576064" cy="369332"/>
          </a:xfrm>
          <a:prstGeom prst="rect">
            <a:avLst/>
          </a:prstGeom>
          <a:pattFill prst="wd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02393" y="5103803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31481" y="5103803"/>
            <a:ext cx="576064" cy="369332"/>
          </a:xfrm>
          <a:prstGeom prst="rect">
            <a:avLst/>
          </a:prstGeom>
          <a:pattFill prst="wd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3753" y="5103803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008" y="510380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17027" y="510380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85063" y="510380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5801" y="510380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66409" y="5589293"/>
            <a:ext cx="22182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45346" y="558929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574835" y="6165304"/>
            <a:ext cx="438154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87125" y="616530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endParaRPr lang="en-GB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150821"/>
            <a:ext cx="7704856" cy="156966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convolveKernelShared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Load elements into shared memory (in phases)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numPhases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/ Db;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% Db) != 0)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numPhases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916832"/>
            <a:ext cx="7704856" cy="156966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threads per block.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 =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Total number of elements to load into shared memory.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Db + M - 1;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Shared memory.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__shared__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d_shared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292080" y="5518973"/>
            <a:ext cx="648072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40152" y="6023029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Round up the number of phases.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359711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>
                <a:solidFill>
                  <a:schemeClr val="accent6"/>
                </a:solidFill>
              </a:rPr>
              <a:t>Kernel Code</a:t>
            </a:r>
            <a:endParaRPr lang="en-GB" u="sn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16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916832"/>
            <a:ext cx="7704856" cy="156966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threads per block.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 = 4;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Total number of elements to load into shared memory.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Db + M - 1;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Shared memory.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__shared__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d_shared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3645024"/>
            <a:ext cx="7704856" cy="233910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firstHaloIdx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Db - M / 2;</a:t>
            </a:r>
          </a:p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0; p &lt;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numPhases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p++)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offset = p*Db +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(offset &lt;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d_shared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[offset] =  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getIndexRepeatBounds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firstHaloIdx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offset)];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72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916832"/>
            <a:ext cx="7704856" cy="156966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threads per block.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 = 4;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Total number of elements to load into shared memory.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Db + M - 1;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Shared memory.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__shared__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d_shared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3645024"/>
            <a:ext cx="7704856" cy="233910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firstHaloIdx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Db - M / 2;</a:t>
            </a:r>
          </a:p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0; p &lt;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numPhases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p++)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offset = p*Db +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(offset &lt;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d_shared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[offset] =  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getIndexRepeatBounds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firstHaloIdx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offset)];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3668" y="6165023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1396" y="6165023"/>
            <a:ext cx="576064" cy="369332"/>
          </a:xfrm>
          <a:prstGeom prst="rect">
            <a:avLst/>
          </a:prstGeom>
          <a:pattFill prst="wd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54580" y="6165023"/>
            <a:ext cx="576064" cy="369332"/>
          </a:xfrm>
          <a:prstGeom prst="rect">
            <a:avLst/>
          </a:prstGeom>
          <a:pattFill prst="wd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5716" y="6165023"/>
            <a:ext cx="576064" cy="369332"/>
          </a:xfrm>
          <a:prstGeom prst="rect">
            <a:avLst/>
          </a:prstGeom>
          <a:pattFill prst="wd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3444" y="6165023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42532" y="6165023"/>
            <a:ext cx="576064" cy="369332"/>
          </a:xfrm>
          <a:prstGeom prst="rect">
            <a:avLst/>
          </a:prstGeom>
          <a:pattFill prst="wd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804" y="6165023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55059" y="616502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28078" y="616502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96114" y="616502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36852" y="616502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104765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916832"/>
            <a:ext cx="7704856" cy="156966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threads per block.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 = 4;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Total number of elements to load into shared memory.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Db + M - 1;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Shared memory.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__shared__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d_shared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3645024"/>
            <a:ext cx="7704856" cy="233910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firstHaloIdx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Db - M / 2;</a:t>
            </a:r>
          </a:p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0; p &lt;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numPhases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p++)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offset = p*Db + </a:t>
            </a:r>
            <a:r>
              <a:rPr lang="en-GB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(offset &lt;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d_shared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[offset] =  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getIndexRepeatBounds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firstHaloIdx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offset)];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1288" y="6093296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19016" y="6093296"/>
            <a:ext cx="576064" cy="369332"/>
          </a:xfrm>
          <a:prstGeom prst="rect">
            <a:avLst/>
          </a:prstGeom>
          <a:pattFill prst="wd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72200" y="6093296"/>
            <a:ext cx="576064" cy="369332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3336" y="6093296"/>
            <a:ext cx="576064" cy="369332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1064" y="6093296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0152" y="6093296"/>
            <a:ext cx="576064" cy="369332"/>
          </a:xfrm>
          <a:prstGeom prst="rect">
            <a:avLst/>
          </a:prstGeom>
          <a:pattFill prst="wd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2424" y="6093296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72679" y="609329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5698" y="609329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13734" y="6093296"/>
            <a:ext cx="576064" cy="3693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54472" y="6093296"/>
            <a:ext cx="576064" cy="3693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6017" y="6550223"/>
            <a:ext cx="5189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E.g. offset for second thread (index 1) in phase 0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131840" y="6462629"/>
            <a:ext cx="175208" cy="10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76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916832"/>
            <a:ext cx="7704856" cy="156966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threads per block.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 = 4;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Total number of elements to load into shared memory.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Db + M - 1;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Shared memory.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__shared__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d_shared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3645024"/>
            <a:ext cx="7704856" cy="233910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firstHaloIdx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Db - M / 2;</a:t>
            </a:r>
          </a:p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0; p &lt;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numPhases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p++)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offset = p*Db + </a:t>
            </a:r>
            <a:r>
              <a:rPr lang="en-GB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(offset &lt;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d_shared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[offset] =  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getIndexRepeatBounds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firstHaloIdx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offset)];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59076" y="6550223"/>
            <a:ext cx="5189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E.g. offset for second thread (index 1) in phase 1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424899" y="6462629"/>
            <a:ext cx="175208" cy="10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01288" y="6093296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19016" y="6093296"/>
            <a:ext cx="576064" cy="369332"/>
          </a:xfrm>
          <a:prstGeom prst="rect">
            <a:avLst/>
          </a:prstGeom>
          <a:pattFill prst="wd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72200" y="6093296"/>
            <a:ext cx="576064" cy="369332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13336" y="6093296"/>
            <a:ext cx="576064" cy="369332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31064" y="6093296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60152" y="6093296"/>
            <a:ext cx="576064" cy="369332"/>
          </a:xfrm>
          <a:prstGeom prst="rect">
            <a:avLst/>
          </a:prstGeom>
          <a:pattFill prst="wd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2424" y="6093296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72679" y="609329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45698" y="609329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13734" y="6093296"/>
            <a:ext cx="576064" cy="3693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54472" y="6093296"/>
            <a:ext cx="576064" cy="3693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228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645024"/>
            <a:ext cx="7704856" cy="261610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conv = 0.0f;</a:t>
            </a:r>
          </a:p>
          <a:p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M; i++)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conv +=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d_shared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d_mask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conv;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916832"/>
            <a:ext cx="7704856" cy="156966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threads per block.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 = 4;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Total number of elements to load into shared memory.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Db + M - 1;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Shared memory.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__shared__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d_shared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1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CGMA for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This gives us the ‘C’ part of the ratio: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𝑔𝑙𝑜𝑏𝑎𝑙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𝑚𝑒𝑚𝑜𝑟𝑦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𝑎𝑐𝑐𝑒𝑠𝑠𝑒𝑠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The global memory access part is different for the simple and shared memory algorithms.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0" t="-19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54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946408"/>
          </a:xfrm>
        </p:spPr>
        <p:txBody>
          <a:bodyPr/>
          <a:lstStyle/>
          <a:p>
            <a:r>
              <a:rPr lang="en-GB" dirty="0"/>
              <a:t>N=10,000; vary mask size (M)</a:t>
            </a:r>
          </a:p>
          <a:p>
            <a:r>
              <a:rPr lang="en-GB" dirty="0"/>
              <a:t>Apply convolution 1,000 times (to get bigger numbers).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6BDCEB3-54BD-46E5-86D6-CCBDF7F7A3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5500055"/>
              </p:ext>
            </p:extLst>
          </p:nvPr>
        </p:nvGraphicFramePr>
        <p:xfrm>
          <a:off x="620835" y="3257415"/>
          <a:ext cx="5256584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871702" y="3247032"/>
            <a:ext cx="30927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For small mask sizes the simple kernel is faster!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More complicated shared memory kernel has some extra overheads, which outweigh the benefits with small M.</a:t>
            </a:r>
          </a:p>
        </p:txBody>
      </p:sp>
      <p:sp>
        <p:nvSpPr>
          <p:cNvPr id="20" name="Oval 19"/>
          <p:cNvSpPr/>
          <p:nvPr/>
        </p:nvSpPr>
        <p:spPr>
          <a:xfrm>
            <a:off x="1043608" y="4581128"/>
            <a:ext cx="1296144" cy="11521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411760" y="3933056"/>
            <a:ext cx="3240360" cy="11521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92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946408"/>
          </a:xfrm>
        </p:spPr>
        <p:txBody>
          <a:bodyPr/>
          <a:lstStyle/>
          <a:p>
            <a:r>
              <a:rPr lang="en-GB" dirty="0"/>
              <a:t>N=10,000; vary mask size (M)</a:t>
            </a:r>
          </a:p>
          <a:p>
            <a:r>
              <a:rPr lang="en-GB" dirty="0"/>
              <a:t>Apply convolution 1,000 times (to get bigger numbers).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6BDCEB3-54BD-46E5-86D6-CCBDF7F7A379}"/>
              </a:ext>
            </a:extLst>
          </p:cNvPr>
          <p:cNvGraphicFramePr>
            <a:graphicFrameLocks/>
          </p:cNvGraphicFramePr>
          <p:nvPr/>
        </p:nvGraphicFramePr>
        <p:xfrm>
          <a:off x="620835" y="3257415"/>
          <a:ext cx="5256584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871702" y="3247032"/>
            <a:ext cx="3092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For larger masks, shared memory version is much faster.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E.g. M=51, 365ms vs 258ms (30% faster)</a:t>
            </a:r>
          </a:p>
        </p:txBody>
      </p:sp>
      <p:sp>
        <p:nvSpPr>
          <p:cNvPr id="20" name="Oval 19"/>
          <p:cNvSpPr/>
          <p:nvPr/>
        </p:nvSpPr>
        <p:spPr>
          <a:xfrm>
            <a:off x="3059832" y="3407138"/>
            <a:ext cx="1296144" cy="11521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427984" y="3717032"/>
            <a:ext cx="1296144" cy="2661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16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CGMa</a:t>
            </a:r>
            <a:r>
              <a:rPr lang="en-GB" dirty="0"/>
              <a:t>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586368"/>
          </a:xfrm>
        </p:spPr>
        <p:txBody>
          <a:bodyPr/>
          <a:lstStyle/>
          <a:p>
            <a:r>
              <a:rPr lang="en-GB" dirty="0"/>
              <a:t>How many computations does each block do?</a:t>
            </a:r>
          </a:p>
          <a:p>
            <a:pPr lvl="1"/>
            <a:endParaRPr lang="en-GB" dirty="0"/>
          </a:p>
        </p:txBody>
      </p:sp>
      <p:grpSp>
        <p:nvGrpSpPr>
          <p:cNvPr id="41" name="Group 40"/>
          <p:cNvGrpSpPr/>
          <p:nvPr/>
        </p:nvGrpSpPr>
        <p:grpSpPr>
          <a:xfrm>
            <a:off x="1383240" y="2780928"/>
            <a:ext cx="6164704" cy="1743259"/>
            <a:chOff x="1383240" y="2780928"/>
            <a:chExt cx="6164704" cy="1743259"/>
          </a:xfrm>
        </p:grpSpPr>
        <p:sp>
          <p:nvSpPr>
            <p:cNvPr id="4" name="TextBox 3"/>
            <p:cNvSpPr txBox="1"/>
            <p:nvPr/>
          </p:nvSpPr>
          <p:spPr>
            <a:xfrm>
              <a:off x="1383240" y="278092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2104" y="278092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00968" y="278092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59832" y="278092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18696" y="278092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36424" y="278092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54152" y="278092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13016" y="278092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71880" y="278092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77560" y="278092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95288" y="278092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7840" y="3485821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16704" y="3485821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75568" y="3485821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34432" y="3485821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93296" y="3485821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20" name="Multiply 19"/>
            <p:cNvSpPr/>
            <p:nvPr/>
          </p:nvSpPr>
          <p:spPr>
            <a:xfrm>
              <a:off x="3201856" y="3197789"/>
              <a:ext cx="288032" cy="28803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Multiply 20"/>
            <p:cNvSpPr/>
            <p:nvPr/>
          </p:nvSpPr>
          <p:spPr>
            <a:xfrm>
              <a:off x="3764144" y="3197789"/>
              <a:ext cx="288032" cy="28803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Multiply 21"/>
            <p:cNvSpPr/>
            <p:nvPr/>
          </p:nvSpPr>
          <p:spPr>
            <a:xfrm>
              <a:off x="4319584" y="3199909"/>
              <a:ext cx="288032" cy="28803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Multiply 22"/>
            <p:cNvSpPr/>
            <p:nvPr/>
          </p:nvSpPr>
          <p:spPr>
            <a:xfrm>
              <a:off x="4875024" y="3202029"/>
              <a:ext cx="288032" cy="28803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Multiply 23"/>
            <p:cNvSpPr/>
            <p:nvPr/>
          </p:nvSpPr>
          <p:spPr>
            <a:xfrm>
              <a:off x="5430464" y="3204149"/>
              <a:ext cx="288032" cy="28803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Equal 24"/>
            <p:cNvSpPr/>
            <p:nvPr/>
          </p:nvSpPr>
          <p:spPr>
            <a:xfrm>
              <a:off x="3201856" y="3868491"/>
              <a:ext cx="270832" cy="288032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6" name="Equal 25"/>
            <p:cNvSpPr/>
            <p:nvPr/>
          </p:nvSpPr>
          <p:spPr>
            <a:xfrm>
              <a:off x="3764144" y="3868491"/>
              <a:ext cx="270832" cy="288032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7" name="Equal 26"/>
            <p:cNvSpPr/>
            <p:nvPr/>
          </p:nvSpPr>
          <p:spPr>
            <a:xfrm>
              <a:off x="4326432" y="3868491"/>
              <a:ext cx="270832" cy="288032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8" name="Equal 27"/>
            <p:cNvSpPr/>
            <p:nvPr/>
          </p:nvSpPr>
          <p:spPr>
            <a:xfrm>
              <a:off x="4888720" y="3868491"/>
              <a:ext cx="270832" cy="288032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9" name="Equal 28"/>
            <p:cNvSpPr/>
            <p:nvPr/>
          </p:nvSpPr>
          <p:spPr>
            <a:xfrm>
              <a:off x="5451008" y="3868491"/>
              <a:ext cx="270832" cy="288032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06629" y="4154855"/>
              <a:ext cx="72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0.08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7595" y="4154855"/>
              <a:ext cx="72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0.06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08561" y="4154855"/>
              <a:ext cx="72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0.04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09527" y="4154855"/>
              <a:ext cx="72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0.02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10496" y="4154855"/>
              <a:ext cx="72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0.04</a:t>
              </a:r>
            </a:p>
          </p:txBody>
        </p:sp>
        <p:sp>
          <p:nvSpPr>
            <p:cNvPr id="35" name="Plus 34"/>
            <p:cNvSpPr/>
            <p:nvPr/>
          </p:nvSpPr>
          <p:spPr>
            <a:xfrm>
              <a:off x="3487280" y="4262634"/>
              <a:ext cx="165416" cy="153774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Plus 35"/>
            <p:cNvSpPr/>
            <p:nvPr/>
          </p:nvSpPr>
          <p:spPr>
            <a:xfrm>
              <a:off x="4088246" y="4262634"/>
              <a:ext cx="165416" cy="153774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Plus 36"/>
            <p:cNvSpPr/>
            <p:nvPr/>
          </p:nvSpPr>
          <p:spPr>
            <a:xfrm>
              <a:off x="4689212" y="4262634"/>
              <a:ext cx="165416" cy="153774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Plus 37"/>
            <p:cNvSpPr/>
            <p:nvPr/>
          </p:nvSpPr>
          <p:spPr>
            <a:xfrm>
              <a:off x="5290178" y="4262634"/>
              <a:ext cx="165416" cy="153774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qual 38"/>
            <p:cNvSpPr/>
            <p:nvPr/>
          </p:nvSpPr>
          <p:spPr>
            <a:xfrm>
              <a:off x="6036248" y="4195505"/>
              <a:ext cx="270832" cy="288032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302494" y="4154855"/>
              <a:ext cx="72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28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CGMa</a:t>
            </a:r>
            <a:r>
              <a:rPr lang="en-GB" dirty="0"/>
              <a:t>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586368"/>
          </a:xfrm>
        </p:spPr>
        <p:txBody>
          <a:bodyPr/>
          <a:lstStyle/>
          <a:p>
            <a:r>
              <a:rPr lang="en-GB" dirty="0"/>
              <a:t>How many computations does each block do?</a:t>
            </a:r>
          </a:p>
          <a:p>
            <a:pPr lvl="1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8324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2104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0968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18696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36424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54152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13016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7188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756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95288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7840" y="3485821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16704" y="3485821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75568" y="3485821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34432" y="3485821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93296" y="3485821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0" name="Multiply 19"/>
          <p:cNvSpPr/>
          <p:nvPr/>
        </p:nvSpPr>
        <p:spPr>
          <a:xfrm>
            <a:off x="3201856" y="3197789"/>
            <a:ext cx="288032" cy="2880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3764144" y="3197789"/>
            <a:ext cx="288032" cy="2880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4319584" y="3199909"/>
            <a:ext cx="288032" cy="2880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4875024" y="3202029"/>
            <a:ext cx="288032" cy="2880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5430464" y="3204149"/>
            <a:ext cx="288032" cy="2880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qual 24"/>
          <p:cNvSpPr/>
          <p:nvPr/>
        </p:nvSpPr>
        <p:spPr>
          <a:xfrm>
            <a:off x="3201856" y="3868491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Equal 25"/>
          <p:cNvSpPr/>
          <p:nvPr/>
        </p:nvSpPr>
        <p:spPr>
          <a:xfrm>
            <a:off x="3764144" y="3868491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Equal 26"/>
          <p:cNvSpPr/>
          <p:nvPr/>
        </p:nvSpPr>
        <p:spPr>
          <a:xfrm>
            <a:off x="4326432" y="3868491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Equal 27"/>
          <p:cNvSpPr/>
          <p:nvPr/>
        </p:nvSpPr>
        <p:spPr>
          <a:xfrm>
            <a:off x="4888720" y="3868491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Equal 28"/>
          <p:cNvSpPr/>
          <p:nvPr/>
        </p:nvSpPr>
        <p:spPr>
          <a:xfrm>
            <a:off x="5451008" y="3868491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06629" y="4154855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7595" y="4154855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08561" y="4154855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09527" y="4154855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10496" y="4154855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0.04</a:t>
            </a:r>
          </a:p>
        </p:txBody>
      </p:sp>
      <p:sp>
        <p:nvSpPr>
          <p:cNvPr id="35" name="Plus 34"/>
          <p:cNvSpPr/>
          <p:nvPr/>
        </p:nvSpPr>
        <p:spPr>
          <a:xfrm>
            <a:off x="3487280" y="4262634"/>
            <a:ext cx="165416" cy="15377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Plus 35"/>
          <p:cNvSpPr/>
          <p:nvPr/>
        </p:nvSpPr>
        <p:spPr>
          <a:xfrm>
            <a:off x="4088246" y="4262634"/>
            <a:ext cx="165416" cy="15377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lus 36"/>
          <p:cNvSpPr/>
          <p:nvPr/>
        </p:nvSpPr>
        <p:spPr>
          <a:xfrm>
            <a:off x="4689212" y="4262634"/>
            <a:ext cx="165416" cy="15377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Plus 37"/>
          <p:cNvSpPr/>
          <p:nvPr/>
        </p:nvSpPr>
        <p:spPr>
          <a:xfrm>
            <a:off x="5290178" y="4262634"/>
            <a:ext cx="165416" cy="15377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Equal 38"/>
          <p:cNvSpPr/>
          <p:nvPr/>
        </p:nvSpPr>
        <p:spPr>
          <a:xfrm>
            <a:off x="6036248" y="4195505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02494" y="4154855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0.24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594360" y="4773770"/>
            <a:ext cx="7955280" cy="1463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Each thread does </a:t>
            </a:r>
            <a:r>
              <a:rPr lang="en-GB" b="1" dirty="0"/>
              <a:t>M</a:t>
            </a:r>
            <a:r>
              <a:rPr lang="en-GB" dirty="0"/>
              <a:t> multiplications…</a:t>
            </a:r>
          </a:p>
        </p:txBody>
      </p:sp>
    </p:spTree>
    <p:extLst>
      <p:ext uri="{BB962C8B-B14F-4D97-AF65-F5344CB8AC3E}">
        <p14:creationId xmlns:p14="http://schemas.microsoft.com/office/powerpoint/2010/main" val="183552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CGMa</a:t>
            </a:r>
            <a:r>
              <a:rPr lang="en-GB" dirty="0"/>
              <a:t>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586368"/>
          </a:xfrm>
        </p:spPr>
        <p:txBody>
          <a:bodyPr/>
          <a:lstStyle/>
          <a:p>
            <a:r>
              <a:rPr lang="en-GB" dirty="0"/>
              <a:t>How many computations does each block do?</a:t>
            </a:r>
          </a:p>
          <a:p>
            <a:pPr lvl="1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8324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2104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0968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18696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36424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54152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13016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7188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756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95288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7840" y="3485821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16704" y="3485821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75568" y="3485821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34432" y="3485821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93296" y="3485821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0" name="Multiply 19"/>
          <p:cNvSpPr/>
          <p:nvPr/>
        </p:nvSpPr>
        <p:spPr>
          <a:xfrm>
            <a:off x="3201856" y="3197789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3764144" y="3197789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4319584" y="3199909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4875024" y="3202029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5430464" y="3204149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qual 24"/>
          <p:cNvSpPr/>
          <p:nvPr/>
        </p:nvSpPr>
        <p:spPr>
          <a:xfrm>
            <a:off x="3201856" y="3868491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Equal 25"/>
          <p:cNvSpPr/>
          <p:nvPr/>
        </p:nvSpPr>
        <p:spPr>
          <a:xfrm>
            <a:off x="3764144" y="3868491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Equal 26"/>
          <p:cNvSpPr/>
          <p:nvPr/>
        </p:nvSpPr>
        <p:spPr>
          <a:xfrm>
            <a:off x="4326432" y="3868491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Equal 27"/>
          <p:cNvSpPr/>
          <p:nvPr/>
        </p:nvSpPr>
        <p:spPr>
          <a:xfrm>
            <a:off x="4888720" y="3868491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Equal 28"/>
          <p:cNvSpPr/>
          <p:nvPr/>
        </p:nvSpPr>
        <p:spPr>
          <a:xfrm>
            <a:off x="5451008" y="3868491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06629" y="4154855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7595" y="4154855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08561" y="4154855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09527" y="4154855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10496" y="4154855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0.04</a:t>
            </a:r>
          </a:p>
        </p:txBody>
      </p:sp>
      <p:sp>
        <p:nvSpPr>
          <p:cNvPr id="35" name="Plus 34"/>
          <p:cNvSpPr/>
          <p:nvPr/>
        </p:nvSpPr>
        <p:spPr>
          <a:xfrm>
            <a:off x="3487280" y="4262634"/>
            <a:ext cx="165416" cy="153774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Plus 35"/>
          <p:cNvSpPr/>
          <p:nvPr/>
        </p:nvSpPr>
        <p:spPr>
          <a:xfrm>
            <a:off x="4088246" y="4262634"/>
            <a:ext cx="165416" cy="153774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lus 36"/>
          <p:cNvSpPr/>
          <p:nvPr/>
        </p:nvSpPr>
        <p:spPr>
          <a:xfrm>
            <a:off x="4689212" y="4262634"/>
            <a:ext cx="165416" cy="153774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Plus 37"/>
          <p:cNvSpPr/>
          <p:nvPr/>
        </p:nvSpPr>
        <p:spPr>
          <a:xfrm>
            <a:off x="5290178" y="4262634"/>
            <a:ext cx="165416" cy="153774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Equal 38"/>
          <p:cNvSpPr/>
          <p:nvPr/>
        </p:nvSpPr>
        <p:spPr>
          <a:xfrm>
            <a:off x="6036248" y="4195505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02494" y="4154855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0.24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594360" y="4773770"/>
            <a:ext cx="7955280" cy="18955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Each thread does </a:t>
            </a:r>
            <a:r>
              <a:rPr lang="en-GB" b="1" dirty="0"/>
              <a:t>M</a:t>
            </a:r>
            <a:r>
              <a:rPr lang="en-GB" dirty="0"/>
              <a:t> multiplications…</a:t>
            </a:r>
          </a:p>
          <a:p>
            <a:r>
              <a:rPr lang="en-GB" dirty="0"/>
              <a:t>… and </a:t>
            </a:r>
            <a:r>
              <a:rPr lang="en-GB" b="1" dirty="0"/>
              <a:t>(M-1) </a:t>
            </a:r>
            <a:r>
              <a:rPr lang="en-GB" dirty="0"/>
              <a:t>additions.</a:t>
            </a:r>
          </a:p>
          <a:p>
            <a:r>
              <a:rPr lang="en-GB" dirty="0"/>
              <a:t>And there are </a:t>
            </a:r>
            <a:r>
              <a:rPr lang="en-GB" b="1" dirty="0"/>
              <a:t>D</a:t>
            </a:r>
            <a:r>
              <a:rPr lang="en-GB" b="1" baseline="-25000" dirty="0"/>
              <a:t>B</a:t>
            </a:r>
            <a:r>
              <a:rPr lang="en-GB" dirty="0"/>
              <a:t> threads in a block.</a:t>
            </a:r>
          </a:p>
          <a:p>
            <a:r>
              <a:rPr lang="en-GB" dirty="0"/>
              <a:t>So a block does </a:t>
            </a:r>
            <a:r>
              <a:rPr lang="en-GB" b="1" dirty="0"/>
              <a:t>D</a:t>
            </a:r>
            <a:r>
              <a:rPr lang="en-GB" b="1" baseline="-25000" dirty="0"/>
              <a:t>B</a:t>
            </a:r>
            <a:r>
              <a:rPr lang="en-GB" b="1" dirty="0"/>
              <a:t> * (M + (M-1)) </a:t>
            </a:r>
            <a:r>
              <a:rPr lang="en-GB" dirty="0"/>
              <a:t>computations.</a:t>
            </a:r>
          </a:p>
          <a:p>
            <a:r>
              <a:rPr lang="en-GB" dirty="0"/>
              <a:t>= </a:t>
            </a:r>
            <a:r>
              <a:rPr lang="en-GB" b="1" dirty="0"/>
              <a:t>D</a:t>
            </a:r>
            <a:r>
              <a:rPr lang="en-GB" b="1" baseline="-25000" dirty="0"/>
              <a:t>B</a:t>
            </a:r>
            <a:r>
              <a:rPr lang="en-GB" b="1" dirty="0"/>
              <a:t> * (2M – 1)</a:t>
            </a:r>
          </a:p>
        </p:txBody>
      </p:sp>
    </p:spTree>
    <p:extLst>
      <p:ext uri="{BB962C8B-B14F-4D97-AF65-F5344CB8AC3E}">
        <p14:creationId xmlns:p14="http://schemas.microsoft.com/office/powerpoint/2010/main" val="19821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CGMA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How many floating point values does each block have to read/write to/from global memory?</a:t>
                </a:r>
              </a:p>
              <a:p>
                <a:pPr lvl="1"/>
                <a:r>
                  <a:rPr lang="en-GB" dirty="0"/>
                  <a:t> (assume no caching…)</a:t>
                </a:r>
              </a:p>
              <a:p>
                <a:endParaRPr lang="en-GB" dirty="0"/>
              </a:p>
              <a:p>
                <a:r>
                  <a:rPr lang="en-GB" dirty="0">
                    <a:solidFill>
                      <a:schemeClr val="accent6"/>
                    </a:solidFill>
                  </a:rPr>
                  <a:t>Simple kernel:</a:t>
                </a:r>
              </a:p>
              <a:p>
                <a:pPr lvl="1"/>
                <a:r>
                  <a:rPr lang="en-GB" dirty="0"/>
                  <a:t>Each thread loads </a:t>
                </a:r>
                <a:r>
                  <a:rPr lang="en-GB" b="1" dirty="0"/>
                  <a:t>M</a:t>
                </a:r>
                <a:r>
                  <a:rPr lang="en-GB" dirty="0"/>
                  <a:t> elements.</a:t>
                </a:r>
              </a:p>
              <a:p>
                <a:pPr lvl="1"/>
                <a:r>
                  <a:rPr lang="en-GB" dirty="0"/>
                  <a:t>Also has to store </a:t>
                </a:r>
                <a:r>
                  <a:rPr lang="en-GB" b="1" dirty="0"/>
                  <a:t>1</a:t>
                </a:r>
                <a:r>
                  <a:rPr lang="en-GB" dirty="0"/>
                  <a:t> element (its result).</a:t>
                </a:r>
              </a:p>
              <a:p>
                <a:pPr lvl="1"/>
                <a:r>
                  <a:rPr lang="en-GB" dirty="0"/>
                  <a:t>There are </a:t>
                </a:r>
                <a:r>
                  <a:rPr lang="en-GB" b="1" dirty="0"/>
                  <a:t>D</a:t>
                </a:r>
                <a:r>
                  <a:rPr lang="en-GB" b="1" baseline="-25000" dirty="0"/>
                  <a:t>B</a:t>
                </a:r>
                <a:r>
                  <a:rPr lang="en-GB" dirty="0"/>
                  <a:t> threads in a block.</a:t>
                </a:r>
              </a:p>
              <a:p>
                <a:pPr lvl="1"/>
                <a:r>
                  <a:rPr lang="en-GB" dirty="0"/>
                  <a:t>So each block reads/writes </a:t>
                </a:r>
                <a:r>
                  <a:rPr lang="en-GB" b="1" dirty="0"/>
                  <a:t>D</a:t>
                </a:r>
                <a:r>
                  <a:rPr lang="en-GB" b="1" baseline="-25000" dirty="0"/>
                  <a:t>B</a:t>
                </a:r>
                <a:r>
                  <a:rPr lang="en-GB" b="1" dirty="0"/>
                  <a:t>*(M+1)</a:t>
                </a:r>
                <a:r>
                  <a:rPr lang="en-GB" dirty="0"/>
                  <a:t> values.</a:t>
                </a:r>
              </a:p>
              <a:p>
                <a:pPr lvl="1"/>
                <a:r>
                  <a:rPr lang="en-GB" dirty="0"/>
                  <a:t>CGMA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0" t="-1946" r="-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 rot="19237382">
            <a:off x="4308007" y="5720120"/>
            <a:ext cx="171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Rubbish!</a:t>
            </a:r>
          </a:p>
        </p:txBody>
      </p:sp>
    </p:spTree>
    <p:extLst>
      <p:ext uri="{BB962C8B-B14F-4D97-AF65-F5344CB8AC3E}">
        <p14:creationId xmlns:p14="http://schemas.microsoft.com/office/powerpoint/2010/main" val="274528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CGMA 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How many floating point values does each block have to read/write to/from global memory?</a:t>
                </a:r>
              </a:p>
              <a:p>
                <a:pPr lvl="1"/>
                <a:r>
                  <a:rPr lang="en-GB" dirty="0"/>
                  <a:t> (assume no caching…)</a:t>
                </a:r>
              </a:p>
              <a:p>
                <a:endParaRPr lang="en-GB" dirty="0"/>
              </a:p>
              <a:p>
                <a:r>
                  <a:rPr lang="en-GB" dirty="0">
                    <a:solidFill>
                      <a:schemeClr val="accent6"/>
                    </a:solidFill>
                  </a:rPr>
                  <a:t>Shared memory kernel:</a:t>
                </a:r>
              </a:p>
              <a:p>
                <a:pPr lvl="1"/>
                <a:r>
                  <a:rPr lang="en-GB" dirty="0"/>
                  <a:t>Each block </a:t>
                </a:r>
                <a:r>
                  <a:rPr lang="en-GB" dirty="0">
                    <a:solidFill>
                      <a:schemeClr val="accent2"/>
                    </a:solidFill>
                  </a:rPr>
                  <a:t>as a whole</a:t>
                </a:r>
                <a:r>
                  <a:rPr lang="en-GB" dirty="0"/>
                  <a:t> loads </a:t>
                </a:r>
                <a:r>
                  <a:rPr lang="en-GB" b="1" dirty="0"/>
                  <a:t>D</a:t>
                </a:r>
                <a:r>
                  <a:rPr lang="en-GB" b="1" baseline="-25000" dirty="0"/>
                  <a:t>B</a:t>
                </a:r>
                <a:r>
                  <a:rPr lang="en-GB" b="1" dirty="0"/>
                  <a:t>+M-1</a:t>
                </a:r>
                <a:r>
                  <a:rPr lang="en-GB" dirty="0"/>
                  <a:t> values.</a:t>
                </a:r>
              </a:p>
              <a:p>
                <a:pPr lvl="1"/>
                <a:r>
                  <a:rPr lang="en-GB" dirty="0"/>
                  <a:t>Also has to store </a:t>
                </a:r>
                <a:r>
                  <a:rPr lang="en-GB" b="1" dirty="0"/>
                  <a:t>1</a:t>
                </a:r>
                <a:r>
                  <a:rPr lang="en-GB" dirty="0"/>
                  <a:t> element (its result).</a:t>
                </a:r>
              </a:p>
              <a:p>
                <a:pPr lvl="1"/>
                <a:r>
                  <a:rPr lang="en-GB" dirty="0"/>
                  <a:t>So each block reads/writes </a:t>
                </a:r>
                <a:r>
                  <a:rPr lang="en-GB" b="1" dirty="0"/>
                  <a:t>D</a:t>
                </a:r>
                <a:r>
                  <a:rPr lang="en-GB" b="1" baseline="-25000" dirty="0"/>
                  <a:t>B</a:t>
                </a:r>
                <a:r>
                  <a:rPr lang="en-GB" b="1" dirty="0"/>
                  <a:t>+M</a:t>
                </a:r>
                <a:r>
                  <a:rPr lang="en-GB" dirty="0"/>
                  <a:t> values.</a:t>
                </a:r>
              </a:p>
              <a:p>
                <a:pPr lvl="1"/>
                <a:r>
                  <a:rPr lang="en-GB" dirty="0"/>
                  <a:t>CGMA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0" t="-1946" r="-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56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CGMA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4797152"/>
            <a:ext cx="8226112" cy="1800200"/>
          </a:xfrm>
        </p:spPr>
        <p:txBody>
          <a:bodyPr>
            <a:normAutofit/>
          </a:bodyPr>
          <a:lstStyle/>
          <a:p>
            <a:r>
              <a:rPr lang="en-GB" dirty="0"/>
              <a:t>As the mask size increases, CGMA reaches its theoretical limit of 2*D</a:t>
            </a:r>
            <a:r>
              <a:rPr lang="en-GB" baseline="-25000" dirty="0"/>
              <a:t>B</a:t>
            </a:r>
            <a:r>
              <a:rPr lang="en-GB" dirty="0"/>
              <a:t>=54 for the </a:t>
            </a:r>
            <a:r>
              <a:rPr lang="en-GB" dirty="0">
                <a:solidFill>
                  <a:srgbClr val="00B050"/>
                </a:solidFill>
              </a:rPr>
              <a:t>shared memory kernel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Whereas in the </a:t>
            </a:r>
            <a:r>
              <a:rPr lang="en-GB" dirty="0">
                <a:solidFill>
                  <a:schemeClr val="accent2"/>
                </a:solidFill>
              </a:rPr>
              <a:t>simple kernel</a:t>
            </a:r>
            <a:r>
              <a:rPr lang="en-GB" dirty="0"/>
              <a:t> its limit is 2.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763688" y="1916832"/>
          <a:ext cx="61378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1455167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Threads per block (D</a:t>
            </a:r>
            <a:r>
              <a:rPr lang="en-GB" baseline="-25000" dirty="0"/>
              <a:t>B</a:t>
            </a:r>
            <a:r>
              <a:rPr lang="en-GB" dirty="0"/>
              <a:t>)=27</a:t>
            </a:r>
          </a:p>
        </p:txBody>
      </p:sp>
    </p:spTree>
    <p:extLst>
      <p:ext uri="{BB962C8B-B14F-4D97-AF65-F5344CB8AC3E}">
        <p14:creationId xmlns:p14="http://schemas.microsoft.com/office/powerpoint/2010/main" val="184685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CGMA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4797152"/>
            <a:ext cx="8226112" cy="1800200"/>
          </a:xfrm>
        </p:spPr>
        <p:txBody>
          <a:bodyPr>
            <a:normAutofit fontScale="92500"/>
          </a:bodyPr>
          <a:lstStyle/>
          <a:p>
            <a:r>
              <a:rPr lang="en-GB" dirty="0"/>
              <a:t>With modern GPUs aim for CGMA &gt; 30.</a:t>
            </a:r>
          </a:p>
          <a:p>
            <a:r>
              <a:rPr lang="en-GB" dirty="0"/>
              <a:t>On GTX480 memory bandwidth is 177GB/s = 44k floats / s.</a:t>
            </a:r>
          </a:p>
          <a:p>
            <a:r>
              <a:rPr lang="en-GB" dirty="0"/>
              <a:t>CGMA=2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max. utilized processing power is 44*2=88 GFLOPS</a:t>
            </a:r>
          </a:p>
          <a:p>
            <a:r>
              <a:rPr lang="en-GB" dirty="0"/>
              <a:t>Card capacity is 1,345 GFLOPS </a:t>
            </a:r>
            <a:r>
              <a:rPr lang="en-GB" dirty="0">
                <a:sym typeface="Wingdings" panose="05000000000000000000" pitchFamily="2" charset="2"/>
              </a:rPr>
              <a:t> memory limits us!</a:t>
            </a:r>
            <a:r>
              <a:rPr lang="en-GB" dirty="0"/>
              <a:t> 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129150"/>
              </p:ext>
            </p:extLst>
          </p:nvPr>
        </p:nvGraphicFramePr>
        <p:xfrm>
          <a:off x="1763688" y="1916832"/>
          <a:ext cx="61378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1455167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Threads per block (D</a:t>
            </a:r>
            <a:r>
              <a:rPr lang="en-GB" baseline="-25000" dirty="0"/>
              <a:t>B</a:t>
            </a:r>
            <a:r>
              <a:rPr lang="en-GB" dirty="0"/>
              <a:t>)=27</a:t>
            </a:r>
          </a:p>
        </p:txBody>
      </p:sp>
    </p:spTree>
    <p:extLst>
      <p:ext uri="{BB962C8B-B14F-4D97-AF65-F5344CB8AC3E}">
        <p14:creationId xmlns:p14="http://schemas.microsoft.com/office/powerpoint/2010/main" val="197469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CGMA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4797152"/>
            <a:ext cx="8226112" cy="1800200"/>
          </a:xfrm>
        </p:spPr>
        <p:txBody>
          <a:bodyPr>
            <a:normAutofit/>
          </a:bodyPr>
          <a:lstStyle/>
          <a:p>
            <a:r>
              <a:rPr lang="en-GB" dirty="0"/>
              <a:t>If CGMA is 54, max. utilized processing power is 44*54=2,376 GFLOPS</a:t>
            </a:r>
          </a:p>
          <a:p>
            <a:r>
              <a:rPr lang="en-GB" dirty="0"/>
              <a:t>Card capacity is 1,345 GFLOPS </a:t>
            </a:r>
            <a:r>
              <a:rPr lang="en-GB" dirty="0">
                <a:sym typeface="Wingdings" panose="05000000000000000000" pitchFamily="2" charset="2"/>
              </a:rPr>
              <a:t> memory isn’t the limitation.</a:t>
            </a:r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763688" y="1916832"/>
          <a:ext cx="61378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1455167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Threads per block (D</a:t>
            </a:r>
            <a:r>
              <a:rPr lang="en-GB" baseline="-25000" dirty="0"/>
              <a:t>B</a:t>
            </a:r>
            <a:r>
              <a:rPr lang="en-GB" dirty="0"/>
              <a:t>)=27</a:t>
            </a:r>
          </a:p>
        </p:txBody>
      </p:sp>
    </p:spTree>
    <p:extLst>
      <p:ext uri="{BB962C8B-B14F-4D97-AF65-F5344CB8AC3E}">
        <p14:creationId xmlns:p14="http://schemas.microsoft.com/office/powerpoint/2010/main" val="149198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CGMA for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>
                    <a:solidFill>
                      <a:schemeClr val="accent6"/>
                    </a:solidFill>
                  </a:rPr>
                  <a:t>Simple algorithm:</a:t>
                </a:r>
              </a:p>
              <a:p>
                <a:pPr lvl="1"/>
                <a:r>
                  <a:rPr lang="en-GB" dirty="0"/>
                  <a:t>Each </a:t>
                </a:r>
                <a:r>
                  <a:rPr lang="en-GB" dirty="0">
                    <a:solidFill>
                      <a:schemeClr val="accent2"/>
                    </a:solidFill>
                  </a:rPr>
                  <a:t>thread</a:t>
                </a:r>
                <a:r>
                  <a:rPr lang="en-GB" dirty="0"/>
                  <a:t> accesses </a:t>
                </a:r>
                <a:r>
                  <a:rPr lang="en-GB" dirty="0" smtClean="0"/>
                  <a:t>all the </a:t>
                </a:r>
                <a:r>
                  <a:rPr lang="en-GB" dirty="0"/>
                  <a:t>elements of one row and one column </a:t>
                </a:r>
                <a:r>
                  <a:rPr lang="en-GB" dirty="0">
                    <a:sym typeface="Wingdings" panose="05000000000000000000" pitchFamily="2" charset="2"/>
                  </a:rPr>
                  <a:t> 2n accesses.</a:t>
                </a:r>
              </a:p>
              <a:p>
                <a:pPr lvl="1"/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It also writes its result back to global memory (+1 access).</a:t>
                </a:r>
              </a:p>
              <a:p>
                <a:pPr lvl="1"/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A </a:t>
                </a:r>
                <a:r>
                  <a:rPr lang="en-GB" dirty="0">
                    <a:solidFill>
                      <a:schemeClr val="accent6"/>
                    </a:solidFill>
                    <a:sym typeface="Wingdings" panose="05000000000000000000" pitchFamily="2" charset="2"/>
                  </a:rPr>
                  <a:t>block</a:t>
                </a:r>
                <a:r>
                  <a:rPr lang="en-GB" dirty="0">
                    <a:sym typeface="Wingdings" panose="05000000000000000000" pitchFamily="2" charset="2"/>
                  </a:rPr>
                  <a:t> contains </a:t>
                </a:r>
                <a:r>
                  <a:rPr lang="en-GB" dirty="0" err="1">
                    <a:sym typeface="Wingdings" panose="05000000000000000000" pitchFamily="2" charset="2"/>
                  </a:rPr>
                  <a:t>mxm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threads</a:t>
                </a:r>
                <a:r>
                  <a:rPr lang="en-GB" dirty="0">
                    <a:sym typeface="Wingdings" panose="05000000000000000000" pitchFamily="2" charset="2"/>
                  </a:rPr>
                  <a:t>, so will </a:t>
                </a:r>
                <a:r>
                  <a:rPr lang="en-GB" dirty="0" smtClean="0">
                    <a:sym typeface="Wingdings" panose="05000000000000000000" pitchFamily="2" charset="2"/>
                  </a:rPr>
                  <a:t>read/write: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GB" dirty="0"/>
              </a:p>
              <a:p>
                <a:pPr lvl="1"/>
                <a:r>
                  <a:rPr lang="en-GB" dirty="0" smtClean="0"/>
                  <a:t>Floats to/from global memory.</a:t>
                </a:r>
                <a:endParaRPr lang="en-GB" dirty="0"/>
              </a:p>
              <a:p>
                <a:pPr lvl="1"/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CGMA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0" t="-19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 rot="19237382">
            <a:off x="7044311" y="5576103"/>
            <a:ext cx="171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Rubbish!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23928" y="6298711"/>
                <a:ext cx="172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6298711"/>
                <a:ext cx="1728192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0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occupancy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Recall that occupancy is how many threads can be resident in one streaming multiprocessor at once.</a:t>
            </a:r>
          </a:p>
          <a:p>
            <a:endParaRPr lang="en-GB" dirty="0"/>
          </a:p>
          <a:p>
            <a:r>
              <a:rPr lang="en-GB" dirty="0"/>
              <a:t>Want to maximize this!</a:t>
            </a:r>
          </a:p>
          <a:p>
            <a:endParaRPr lang="en-GB" dirty="0"/>
          </a:p>
          <a:p>
            <a:r>
              <a:rPr lang="en-GB" dirty="0"/>
              <a:t>The available shared memory can be a limiting factor.</a:t>
            </a:r>
          </a:p>
        </p:txBody>
      </p:sp>
    </p:spTree>
    <p:extLst>
      <p:ext uri="{BB962C8B-B14F-4D97-AF65-F5344CB8AC3E}">
        <p14:creationId xmlns:p14="http://schemas.microsoft.com/office/powerpoint/2010/main" val="314847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occupancy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3459148"/>
            <a:ext cx="7955280" cy="280449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 CC 3.0, there can be up to 16 blocks per multiprocessor, but they share 48KB of shared memory.</a:t>
            </a:r>
          </a:p>
          <a:p>
            <a:endParaRPr lang="en-GB" dirty="0"/>
          </a:p>
          <a:p>
            <a:r>
              <a:rPr lang="en-GB" dirty="0"/>
              <a:t>This means to use the full 16 blocks, each block is limited to 48/16 = 3KB of shared memory.</a:t>
            </a:r>
          </a:p>
          <a:p>
            <a:endParaRPr lang="en-GB" dirty="0"/>
          </a:p>
          <a:p>
            <a:r>
              <a:rPr lang="en-GB" dirty="0"/>
              <a:t>In the shared memory kernel, each block loads </a:t>
            </a:r>
            <a:r>
              <a:rPr lang="en-GB" b="1" dirty="0"/>
              <a:t>D</a:t>
            </a:r>
            <a:r>
              <a:rPr lang="en-GB" b="1" baseline="-25000" dirty="0"/>
              <a:t>B</a:t>
            </a:r>
            <a:r>
              <a:rPr lang="en-GB" b="1" dirty="0"/>
              <a:t>+M-1</a:t>
            </a:r>
            <a:r>
              <a:rPr lang="en-GB" dirty="0"/>
              <a:t> values into shared memory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b="1" dirty="0">
                <a:sym typeface="Wingdings" panose="05000000000000000000" pitchFamily="2" charset="2"/>
              </a:rPr>
              <a:t>(D</a:t>
            </a:r>
            <a:r>
              <a:rPr lang="en-GB" b="1" baseline="-25000" dirty="0">
                <a:sym typeface="Wingdings" panose="05000000000000000000" pitchFamily="2" charset="2"/>
              </a:rPr>
              <a:t>B</a:t>
            </a:r>
            <a:r>
              <a:rPr lang="en-GB" b="1" dirty="0">
                <a:sym typeface="Wingdings" panose="05000000000000000000" pitchFamily="2" charset="2"/>
              </a:rPr>
              <a:t>+M-1)*4 </a:t>
            </a:r>
            <a:r>
              <a:rPr lang="en-GB" dirty="0">
                <a:sym typeface="Wingdings" panose="05000000000000000000" pitchFamily="2" charset="2"/>
              </a:rPr>
              <a:t>bytes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395536" y="1916832"/>
            <a:ext cx="8516539" cy="1373756"/>
            <a:chOff x="179512" y="4653136"/>
            <a:chExt cx="8516539" cy="1373756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4653136"/>
              <a:ext cx="8516539" cy="495369"/>
            </a:xfrm>
            <a:prstGeom prst="rect">
              <a:avLst/>
            </a:prstGeom>
          </p:spPr>
        </p:pic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27" y="5845892"/>
              <a:ext cx="8468907" cy="181000"/>
            </a:xfrm>
            <a:prstGeom prst="rect">
              <a:avLst/>
            </a:prstGeom>
          </p:spPr>
        </p:pic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23" y="5127815"/>
              <a:ext cx="8487960" cy="733527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5076056" y="2391511"/>
            <a:ext cx="1368152" cy="245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653804" y="3088975"/>
            <a:ext cx="1368152" cy="201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91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occupancy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3459148"/>
                <a:ext cx="7955280" cy="280449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To avoid shared memory limiting occupancy, we need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3072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−1≤768</m:t>
                      </m:r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≤769</m:t>
                      </m:r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r>
                  <a:rPr lang="en-GB" dirty="0">
                    <a:ea typeface="Cambria Math" panose="02040503050406030204" pitchFamily="18" charset="0"/>
                  </a:rPr>
                  <a:t>If we take D</a:t>
                </a:r>
                <a:r>
                  <a:rPr lang="en-GB" baseline="-25000" dirty="0">
                    <a:ea typeface="Cambria Math" panose="02040503050406030204" pitchFamily="18" charset="0"/>
                  </a:rPr>
                  <a:t>B</a:t>
                </a:r>
                <a:r>
                  <a:rPr lang="en-GB" dirty="0">
                    <a:ea typeface="Cambria Math" panose="02040503050406030204" pitchFamily="18" charset="0"/>
                  </a:rPr>
                  <a:t> = the maximum block size (2048 max. threads / 16 max. blocks = 128 threads):</a:t>
                </a:r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128+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769</m:t>
                      </m:r>
                    </m:oMath>
                  </m:oMathPara>
                </a14:m>
                <a:endParaRPr lang="en-GB" b="0" dirty="0"/>
              </a:p>
              <a:p>
                <a:pPr marL="0" indent="0" algn="ctr">
                  <a:buNone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641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So masks bigger than 641 elements will reduce occupancy.</a:t>
                </a:r>
                <a:endParaRPr lang="en-GB" b="0" dirty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3459148"/>
                <a:ext cx="7955280" cy="2804492"/>
              </a:xfrm>
              <a:blipFill>
                <a:blip r:embed="rId3"/>
                <a:stretch>
                  <a:fillRect l="-690" t="-3254" b="-30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95536" y="1916832"/>
            <a:ext cx="8516539" cy="1373756"/>
            <a:chOff x="179512" y="4653136"/>
            <a:chExt cx="8516539" cy="1373756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4653136"/>
              <a:ext cx="8516539" cy="495369"/>
            </a:xfrm>
            <a:prstGeom prst="rect">
              <a:avLst/>
            </a:prstGeom>
          </p:spPr>
        </p:pic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27" y="5845892"/>
              <a:ext cx="8468907" cy="181000"/>
            </a:xfrm>
            <a:prstGeom prst="rect">
              <a:avLst/>
            </a:prstGeom>
          </p:spPr>
        </p:pic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23" y="5127815"/>
              <a:ext cx="8487960" cy="733527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5076056" y="2391511"/>
            <a:ext cx="1368152" cy="245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653804" y="3088975"/>
            <a:ext cx="1368152" cy="201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52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occupancy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137845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Is this true in practice?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Yes!</a:t>
            </a:r>
          </a:p>
          <a:p>
            <a:endParaRPr lang="en-GB" dirty="0"/>
          </a:p>
          <a:p>
            <a:r>
              <a:rPr lang="en-GB" dirty="0"/>
              <a:t>From my laptop (CC3.0):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23528" y="4005064"/>
            <a:ext cx="8663088" cy="2457647"/>
            <a:chOff x="323528" y="4005064"/>
            <a:chExt cx="8663088" cy="2457647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99" b="1920"/>
            <a:stretch/>
          </p:blipFill>
          <p:spPr>
            <a:xfrm>
              <a:off x="323528" y="4005064"/>
              <a:ext cx="2591162" cy="2006600"/>
            </a:xfrm>
            <a:prstGeom prst="rect">
              <a:avLst/>
            </a:prstGeom>
          </p:spPr>
        </p:pic>
        <p:pic>
          <p:nvPicPr>
            <p:cNvPr id="5" name="Picture 4" descr="Screen Clippi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0" b="2322"/>
            <a:stretch/>
          </p:blipFill>
          <p:spPr>
            <a:xfrm>
              <a:off x="3311860" y="4005147"/>
              <a:ext cx="2638793" cy="2006517"/>
            </a:xfrm>
            <a:prstGeom prst="rect">
              <a:avLst/>
            </a:prstGeom>
          </p:spPr>
        </p:pic>
        <p:pic>
          <p:nvPicPr>
            <p:cNvPr id="6" name="Picture 5" descr="Screen Clippi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29" b="2366"/>
            <a:stretch/>
          </p:blipFill>
          <p:spPr>
            <a:xfrm>
              <a:off x="6347823" y="4005147"/>
              <a:ext cx="2638793" cy="199805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67386" y="6093379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M=640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1920" y="6093379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M=641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57651" y="6093379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M=642</a:t>
              </a:r>
            </a:p>
          </p:txBody>
        </p:sp>
      </p:grp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811904"/>
            <a:ext cx="3414347" cy="201399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5292080" y="1988840"/>
            <a:ext cx="43204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67944" y="176405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M=641</a:t>
            </a:r>
          </a:p>
        </p:txBody>
      </p:sp>
    </p:spTree>
    <p:extLst>
      <p:ext uri="{BB962C8B-B14F-4D97-AF65-F5344CB8AC3E}">
        <p14:creationId xmlns:p14="http://schemas.microsoft.com/office/powerpoint/2010/main" val="245367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72816"/>
            <a:ext cx="7955280" cy="274660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You can configure CUDA so that each SM has 16KB of shared memory instead of 48KB. On a CC3.0 card, at what mask size would shared memory limit occupancy if  there was only 16KB available?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On a CC2.x card, at what mask size would shared memory limit occupancy if  there was 48KB available?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303400"/>
            <a:ext cx="8516539" cy="1373756"/>
            <a:chOff x="179512" y="4653136"/>
            <a:chExt cx="8516539" cy="1373756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4653136"/>
              <a:ext cx="8516539" cy="495369"/>
            </a:xfrm>
            <a:prstGeom prst="rect">
              <a:avLst/>
            </a:prstGeom>
          </p:spPr>
        </p:pic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27" y="5845892"/>
              <a:ext cx="8468907" cy="181000"/>
            </a:xfrm>
            <a:prstGeom prst="rect">
              <a:avLst/>
            </a:prstGeom>
          </p:spPr>
        </p:pic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23" y="5127815"/>
              <a:ext cx="8487960" cy="733527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51520" y="5807054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block loads </a:t>
            </a:r>
            <a:r>
              <a:rPr lang="en-GB" b="1" dirty="0"/>
              <a:t>D</a:t>
            </a:r>
            <a:r>
              <a:rPr lang="en-GB" b="1" baseline="-25000" dirty="0"/>
              <a:t>B</a:t>
            </a:r>
            <a:r>
              <a:rPr lang="en-GB" b="1" dirty="0"/>
              <a:t>+M-1</a:t>
            </a:r>
            <a:r>
              <a:rPr lang="en-GB" dirty="0"/>
              <a:t> values into shared memory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b="1" dirty="0">
                <a:sym typeface="Wingdings" panose="05000000000000000000" pitchFamily="2" charset="2"/>
              </a:rPr>
              <a:t>(D</a:t>
            </a:r>
            <a:r>
              <a:rPr lang="en-GB" b="1" baseline="-25000" dirty="0">
                <a:sym typeface="Wingdings" panose="05000000000000000000" pitchFamily="2" charset="2"/>
              </a:rPr>
              <a:t>B</a:t>
            </a:r>
            <a:r>
              <a:rPr lang="en-GB" b="1" dirty="0">
                <a:sym typeface="Wingdings" panose="05000000000000000000" pitchFamily="2" charset="2"/>
              </a:rPr>
              <a:t>+M-1)*4 </a:t>
            </a:r>
            <a:r>
              <a:rPr lang="en-GB" dirty="0">
                <a:sym typeface="Wingdings" panose="05000000000000000000" pitchFamily="2" charset="2"/>
              </a:rPr>
              <a:t>bytes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154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72816"/>
            <a:ext cx="7955280" cy="136815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accent6"/>
                </a:solidFill>
              </a:rPr>
              <a:t>You can configure CUDA so that each SM has 16KB of shared memory instead of 48KB. On a CC3.0 card, at what mask size would shared memory limit occupancy if  there was only 16KB available?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3140968"/>
            <a:ext cx="8516539" cy="1373756"/>
            <a:chOff x="179512" y="4653136"/>
            <a:chExt cx="8516539" cy="1373756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4653136"/>
              <a:ext cx="8516539" cy="495369"/>
            </a:xfrm>
            <a:prstGeom prst="rect">
              <a:avLst/>
            </a:prstGeom>
          </p:spPr>
        </p:pic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27" y="5845892"/>
              <a:ext cx="8468907" cy="181000"/>
            </a:xfrm>
            <a:prstGeom prst="rect">
              <a:avLst/>
            </a:prstGeom>
          </p:spPr>
        </p:pic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23" y="5127815"/>
              <a:ext cx="8487960" cy="733527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51520" y="464462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block loads </a:t>
            </a:r>
            <a:r>
              <a:rPr lang="en-GB" b="1" dirty="0"/>
              <a:t>D</a:t>
            </a:r>
            <a:r>
              <a:rPr lang="en-GB" b="1" baseline="-25000" dirty="0"/>
              <a:t>B</a:t>
            </a:r>
            <a:r>
              <a:rPr lang="en-GB" b="1" dirty="0"/>
              <a:t>+M-1</a:t>
            </a:r>
            <a:r>
              <a:rPr lang="en-GB" dirty="0"/>
              <a:t> values into shared memory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b="1" dirty="0">
                <a:sym typeface="Wingdings" panose="05000000000000000000" pitchFamily="2" charset="2"/>
              </a:rPr>
              <a:t>(D</a:t>
            </a:r>
            <a:r>
              <a:rPr lang="en-GB" b="1" baseline="-25000" dirty="0">
                <a:sym typeface="Wingdings" panose="05000000000000000000" pitchFamily="2" charset="2"/>
              </a:rPr>
              <a:t>B</a:t>
            </a:r>
            <a:r>
              <a:rPr lang="en-GB" b="1" dirty="0">
                <a:sym typeface="Wingdings" panose="05000000000000000000" pitchFamily="2" charset="2"/>
              </a:rPr>
              <a:t>+M-1)*4 </a:t>
            </a:r>
            <a:r>
              <a:rPr lang="en-GB" dirty="0">
                <a:sym typeface="Wingdings" panose="05000000000000000000" pitchFamily="2" charset="2"/>
              </a:rPr>
              <a:t>bytes</a:t>
            </a:r>
            <a:r>
              <a:rPr lang="en-GB" dirty="0"/>
              <a:t>.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8131" y="5146368"/>
                <a:ext cx="832911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Maximum block occupancy is 16 </a:t>
                </a:r>
                <a:r>
                  <a:rPr lang="en-GB" dirty="0">
                    <a:sym typeface="Wingdings" panose="05000000000000000000" pitchFamily="2" charset="2"/>
                  </a:rPr>
                  <a:t> 1KB of shared memory each.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ym typeface="Wingdings" panose="05000000000000000000" pitchFamily="2" charset="2"/>
                  </a:rPr>
                  <a:t>Maximum thread occupancy is 2048  </a:t>
                </a:r>
                <a:r>
                  <a:rPr lang="en-GB" b="1" dirty="0">
                    <a:sym typeface="Wingdings" panose="05000000000000000000" pitchFamily="2" charset="2"/>
                  </a:rPr>
                  <a:t>D</a:t>
                </a:r>
                <a:r>
                  <a:rPr lang="en-GB" b="1" baseline="-25000" dirty="0">
                    <a:sym typeface="Wingdings" panose="05000000000000000000" pitchFamily="2" charset="2"/>
                  </a:rPr>
                  <a:t>B</a:t>
                </a:r>
                <a:r>
                  <a:rPr lang="en-GB" b="1" dirty="0">
                    <a:sym typeface="Wingdings" panose="05000000000000000000" pitchFamily="2" charset="2"/>
                  </a:rPr>
                  <a:t>=128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128+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≤1024</m:t>
                      </m:r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127+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≤256</m:t>
                      </m:r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≤129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1" y="5146368"/>
                <a:ext cx="8329113" cy="1477328"/>
              </a:xfrm>
              <a:prstGeom prst="rect">
                <a:avLst/>
              </a:prstGeom>
              <a:blipFill>
                <a:blip r:embed="rId6"/>
                <a:stretch>
                  <a:fillRect l="-512" t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6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72816"/>
            <a:ext cx="7955280" cy="2746608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GB" dirty="0">
                <a:solidFill>
                  <a:schemeClr val="accent6"/>
                </a:solidFill>
              </a:rPr>
              <a:t>On a CC2.x card, at what mask size would shared memory limit occupancy if  there was 48KB available?</a:t>
            </a:r>
          </a:p>
          <a:p>
            <a:pPr marL="457200" indent="-457200">
              <a:buFont typeface="+mj-lt"/>
              <a:buAutoNum type="arabicPeriod" startAt="2"/>
            </a:pPr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2564904"/>
            <a:ext cx="8516539" cy="1373756"/>
            <a:chOff x="179512" y="4653136"/>
            <a:chExt cx="8516539" cy="1373756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4653136"/>
              <a:ext cx="8516539" cy="495369"/>
            </a:xfrm>
            <a:prstGeom prst="rect">
              <a:avLst/>
            </a:prstGeom>
          </p:spPr>
        </p:pic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27" y="5845892"/>
              <a:ext cx="8468907" cy="181000"/>
            </a:xfrm>
            <a:prstGeom prst="rect">
              <a:avLst/>
            </a:prstGeom>
          </p:spPr>
        </p:pic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23" y="5127815"/>
              <a:ext cx="8487960" cy="733527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51520" y="406855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block loads </a:t>
            </a:r>
            <a:r>
              <a:rPr lang="en-GB" b="1" dirty="0"/>
              <a:t>D</a:t>
            </a:r>
            <a:r>
              <a:rPr lang="en-GB" b="1" baseline="-25000" dirty="0"/>
              <a:t>B</a:t>
            </a:r>
            <a:r>
              <a:rPr lang="en-GB" b="1" dirty="0"/>
              <a:t>+M-1</a:t>
            </a:r>
            <a:r>
              <a:rPr lang="en-GB" dirty="0"/>
              <a:t> values into shared memory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b="1" dirty="0">
                <a:sym typeface="Wingdings" panose="05000000000000000000" pitchFamily="2" charset="2"/>
              </a:rPr>
              <a:t>(D</a:t>
            </a:r>
            <a:r>
              <a:rPr lang="en-GB" b="1" baseline="-25000" dirty="0">
                <a:sym typeface="Wingdings" panose="05000000000000000000" pitchFamily="2" charset="2"/>
              </a:rPr>
              <a:t>B</a:t>
            </a:r>
            <a:r>
              <a:rPr lang="en-GB" b="1" dirty="0">
                <a:sym typeface="Wingdings" panose="05000000000000000000" pitchFamily="2" charset="2"/>
              </a:rPr>
              <a:t>+M-1)*4 </a:t>
            </a:r>
            <a:r>
              <a:rPr lang="en-GB" dirty="0">
                <a:sym typeface="Wingdings" panose="05000000000000000000" pitchFamily="2" charset="2"/>
              </a:rPr>
              <a:t>bytes</a:t>
            </a:r>
            <a:r>
              <a:rPr lang="en-GB" dirty="0"/>
              <a:t>.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5171" y="4687171"/>
                <a:ext cx="832911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Maximum 1,536 threads per SM, 8 blocks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ym typeface="Wingdings" panose="05000000000000000000" pitchFamily="2" charset="2"/>
                  </a:rPr>
                  <a:t> set D</a:t>
                </a:r>
                <a:r>
                  <a:rPr lang="en-GB" baseline="-25000" dirty="0">
                    <a:sym typeface="Wingdings" panose="05000000000000000000" pitchFamily="2" charset="2"/>
                  </a:rPr>
                  <a:t>B</a:t>
                </a:r>
                <a:r>
                  <a:rPr lang="en-GB" dirty="0">
                    <a:sym typeface="Wingdings" panose="05000000000000000000" pitchFamily="2" charset="2"/>
                  </a:rPr>
                  <a:t>=1536/8=192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ym typeface="Wingdings" panose="05000000000000000000" pitchFamily="2" charset="2"/>
                  </a:rPr>
                  <a:t>48KB shared memory, divided by 8 blocks = 6KB each.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6144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∴1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91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≤1536</m:t>
                      </m:r>
                    </m:oMath>
                  </m:oMathPara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≤1345</m:t>
                      </m:r>
                    </m:oMath>
                  </m:oMathPara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1" y="4687171"/>
                <a:ext cx="8329113" cy="2308324"/>
              </a:xfrm>
              <a:prstGeom prst="rect">
                <a:avLst/>
              </a:prstGeom>
              <a:blipFill>
                <a:blip r:embed="rId6"/>
                <a:stretch>
                  <a:fillRect l="-439" t="-15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156176" y="5525005"/>
            <a:ext cx="2952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 smtClean="0">
                <a:solidFill>
                  <a:schemeClr val="accent1"/>
                </a:solidFill>
              </a:rPr>
              <a:t>CC2 has the same amount of shared memory but fewer maximum resident blocks </a:t>
            </a:r>
            <a:r>
              <a:rPr lang="en-GB" sz="16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each block can use more shared memory.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21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2d Convolution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802392"/>
          </a:xfrm>
        </p:spPr>
        <p:txBody>
          <a:bodyPr/>
          <a:lstStyle/>
          <a:p>
            <a:r>
              <a:rPr lang="en-GB" dirty="0" smtClean="0"/>
              <a:t>Basically the same, except now you have 2D data, a 2D mask, and a 2D grid of threads.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67523"/>
              </p:ext>
            </p:extLst>
          </p:nvPr>
        </p:nvGraphicFramePr>
        <p:xfrm>
          <a:off x="1043608" y="3284984"/>
          <a:ext cx="1784399" cy="1391920"/>
        </p:xfrm>
        <a:graphic>
          <a:graphicData uri="http://schemas.openxmlformats.org/drawingml/2006/table">
            <a:tbl>
              <a:tblPr firstRow="1" firstCol="1" bandRow="1"/>
              <a:tblGrid>
                <a:gridCol w="442998">
                  <a:extLst>
                    <a:ext uri="{9D8B030D-6E8A-4147-A177-3AD203B41FA5}">
                      <a16:colId xmlns:a16="http://schemas.microsoft.com/office/drawing/2014/main" val="3998576542"/>
                    </a:ext>
                  </a:extLst>
                </a:gridCol>
                <a:gridCol w="442998">
                  <a:extLst>
                    <a:ext uri="{9D8B030D-6E8A-4147-A177-3AD203B41FA5}">
                      <a16:colId xmlns:a16="http://schemas.microsoft.com/office/drawing/2014/main" val="2168605084"/>
                    </a:ext>
                  </a:extLst>
                </a:gridCol>
                <a:gridCol w="455405">
                  <a:extLst>
                    <a:ext uri="{9D8B030D-6E8A-4147-A177-3AD203B41FA5}">
                      <a16:colId xmlns:a16="http://schemas.microsoft.com/office/drawing/2014/main" val="3856348381"/>
                    </a:ext>
                  </a:extLst>
                </a:gridCol>
                <a:gridCol w="442998">
                  <a:extLst>
                    <a:ext uri="{9D8B030D-6E8A-4147-A177-3AD203B41FA5}">
                      <a16:colId xmlns:a16="http://schemas.microsoft.com/office/drawing/2014/main" val="1483030767"/>
                    </a:ext>
                  </a:extLst>
                </a:gridCol>
              </a:tblGrid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673717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157792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795445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66065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666246"/>
              </p:ext>
            </p:extLst>
          </p:nvPr>
        </p:nvGraphicFramePr>
        <p:xfrm>
          <a:off x="3779912" y="3458974"/>
          <a:ext cx="1167130" cy="1043940"/>
        </p:xfrm>
        <a:graphic>
          <a:graphicData uri="http://schemas.openxmlformats.org/drawingml/2006/table">
            <a:tbl>
              <a:tblPr firstRow="1" firstCol="1" bandRow="1"/>
              <a:tblGrid>
                <a:gridCol w="385445">
                  <a:extLst>
                    <a:ext uri="{9D8B030D-6E8A-4147-A177-3AD203B41FA5}">
                      <a16:colId xmlns:a16="http://schemas.microsoft.com/office/drawing/2014/main" val="3510732832"/>
                    </a:ext>
                  </a:extLst>
                </a:gridCol>
                <a:gridCol w="385445">
                  <a:extLst>
                    <a:ext uri="{9D8B030D-6E8A-4147-A177-3AD203B41FA5}">
                      <a16:colId xmlns:a16="http://schemas.microsoft.com/office/drawing/2014/main" val="333263419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49295658"/>
                    </a:ext>
                  </a:extLst>
                </a:gridCol>
              </a:tblGrid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502119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405115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7222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17896"/>
              </p:ext>
            </p:extLst>
          </p:nvPr>
        </p:nvGraphicFramePr>
        <p:xfrm>
          <a:off x="5898947" y="3284984"/>
          <a:ext cx="1656184" cy="1542288"/>
        </p:xfrm>
        <a:graphic>
          <a:graphicData uri="http://schemas.openxmlformats.org/drawingml/2006/table">
            <a:tbl>
              <a:tblPr firstRow="1" firstCol="1" bandRow="1"/>
              <a:tblGrid>
                <a:gridCol w="411167">
                  <a:extLst>
                    <a:ext uri="{9D8B030D-6E8A-4147-A177-3AD203B41FA5}">
                      <a16:colId xmlns:a16="http://schemas.microsoft.com/office/drawing/2014/main" val="3157461218"/>
                    </a:ext>
                  </a:extLst>
                </a:gridCol>
                <a:gridCol w="411167">
                  <a:extLst>
                    <a:ext uri="{9D8B030D-6E8A-4147-A177-3AD203B41FA5}">
                      <a16:colId xmlns:a16="http://schemas.microsoft.com/office/drawing/2014/main" val="3332313771"/>
                    </a:ext>
                  </a:extLst>
                </a:gridCol>
                <a:gridCol w="422683">
                  <a:extLst>
                    <a:ext uri="{9D8B030D-6E8A-4147-A177-3AD203B41FA5}">
                      <a16:colId xmlns:a16="http://schemas.microsoft.com/office/drawing/2014/main" val="4292300987"/>
                    </a:ext>
                  </a:extLst>
                </a:gridCol>
                <a:gridCol w="411167">
                  <a:extLst>
                    <a:ext uri="{9D8B030D-6E8A-4147-A177-3AD203B41FA5}">
                      <a16:colId xmlns:a16="http://schemas.microsoft.com/office/drawing/2014/main" val="272989706"/>
                    </a:ext>
                  </a:extLst>
                </a:gridCol>
              </a:tblGrid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0.89*0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0.67*0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0.61*0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0.17*0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621437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0.68*0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0.70*1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0.11*4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0.56*7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707033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0.19*0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0.91*2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0.76*5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0.18*8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381050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0.31*0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0.05*3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0.15*6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0.77*9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5099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17450" y="4695160"/>
            <a:ext cx="2236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 (convolve shaded element)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864642" y="4700344"/>
            <a:ext cx="99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Kernel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672792" y="4827272"/>
            <a:ext cx="2236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Add coloured values together to get new value for the red element.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015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2d convolution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514360"/>
          </a:xfrm>
        </p:spPr>
        <p:txBody>
          <a:bodyPr/>
          <a:lstStyle/>
          <a:p>
            <a:r>
              <a:rPr lang="en-GB" dirty="0" smtClean="0"/>
              <a:t>Can handle boundaries by repeating elements: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47939"/>
              </p:ext>
            </p:extLst>
          </p:nvPr>
        </p:nvGraphicFramePr>
        <p:xfrm>
          <a:off x="3347864" y="2812708"/>
          <a:ext cx="2448273" cy="2087880"/>
        </p:xfrm>
        <a:graphic>
          <a:graphicData uri="http://schemas.openxmlformats.org/drawingml/2006/table">
            <a:tbl>
              <a:tblPr firstRow="1" firstCol="1" bandRow="1"/>
              <a:tblGrid>
                <a:gridCol w="406150">
                  <a:extLst>
                    <a:ext uri="{9D8B030D-6E8A-4147-A177-3AD203B41FA5}">
                      <a16:colId xmlns:a16="http://schemas.microsoft.com/office/drawing/2014/main" val="315884996"/>
                    </a:ext>
                  </a:extLst>
                </a:gridCol>
                <a:gridCol w="406150">
                  <a:extLst>
                    <a:ext uri="{9D8B030D-6E8A-4147-A177-3AD203B41FA5}">
                      <a16:colId xmlns:a16="http://schemas.microsoft.com/office/drawing/2014/main" val="3998576542"/>
                    </a:ext>
                  </a:extLst>
                </a:gridCol>
                <a:gridCol w="406150">
                  <a:extLst>
                    <a:ext uri="{9D8B030D-6E8A-4147-A177-3AD203B41FA5}">
                      <a16:colId xmlns:a16="http://schemas.microsoft.com/office/drawing/2014/main" val="2168605084"/>
                    </a:ext>
                  </a:extLst>
                </a:gridCol>
                <a:gridCol w="417523">
                  <a:extLst>
                    <a:ext uri="{9D8B030D-6E8A-4147-A177-3AD203B41FA5}">
                      <a16:colId xmlns:a16="http://schemas.microsoft.com/office/drawing/2014/main" val="3856348381"/>
                    </a:ext>
                  </a:extLst>
                </a:gridCol>
                <a:gridCol w="406150">
                  <a:extLst>
                    <a:ext uri="{9D8B030D-6E8A-4147-A177-3AD203B41FA5}">
                      <a16:colId xmlns:a16="http://schemas.microsoft.com/office/drawing/2014/main" val="1483030767"/>
                    </a:ext>
                  </a:extLst>
                </a:gridCol>
                <a:gridCol w="406150">
                  <a:extLst>
                    <a:ext uri="{9D8B030D-6E8A-4147-A177-3AD203B41FA5}">
                      <a16:colId xmlns:a16="http://schemas.microsoft.com/office/drawing/2014/main" val="3221123068"/>
                    </a:ext>
                  </a:extLst>
                </a:gridCol>
              </a:tblGrid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55953566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88673717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04157792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77795445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25660653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01130500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94360" y="5517232"/>
            <a:ext cx="7955280" cy="51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Or the other techniques (wrapping, skipping).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803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memory 2d convolution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514360"/>
          </a:xfrm>
        </p:spPr>
        <p:txBody>
          <a:bodyPr/>
          <a:lstStyle/>
          <a:p>
            <a:r>
              <a:rPr lang="en-GB" dirty="0" smtClean="0"/>
              <a:t>Assume four </a:t>
            </a:r>
            <a:r>
              <a:rPr lang="en-GB" dirty="0" err="1" smtClean="0"/>
              <a:t>D</a:t>
            </a:r>
            <a:r>
              <a:rPr lang="en-GB" baseline="-25000" dirty="0" err="1" smtClean="0"/>
              <a:t>B</a:t>
            </a:r>
            <a:r>
              <a:rPr lang="en-GB" dirty="0" err="1" smtClean="0"/>
              <a:t>xD</a:t>
            </a:r>
            <a:r>
              <a:rPr lang="en-GB" baseline="-25000" dirty="0" err="1" smtClean="0"/>
              <a:t>B</a:t>
            </a:r>
            <a:r>
              <a:rPr lang="en-GB" dirty="0" smtClean="0"/>
              <a:t> blocks: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004569"/>
              </p:ext>
            </p:extLst>
          </p:nvPr>
        </p:nvGraphicFramePr>
        <p:xfrm>
          <a:off x="3347864" y="2812708"/>
          <a:ext cx="2448273" cy="2087880"/>
        </p:xfrm>
        <a:graphic>
          <a:graphicData uri="http://schemas.openxmlformats.org/drawingml/2006/table">
            <a:tbl>
              <a:tblPr firstRow="1" firstCol="1" bandRow="1"/>
              <a:tblGrid>
                <a:gridCol w="406150">
                  <a:extLst>
                    <a:ext uri="{9D8B030D-6E8A-4147-A177-3AD203B41FA5}">
                      <a16:colId xmlns:a16="http://schemas.microsoft.com/office/drawing/2014/main" val="315884996"/>
                    </a:ext>
                  </a:extLst>
                </a:gridCol>
                <a:gridCol w="406150">
                  <a:extLst>
                    <a:ext uri="{9D8B030D-6E8A-4147-A177-3AD203B41FA5}">
                      <a16:colId xmlns:a16="http://schemas.microsoft.com/office/drawing/2014/main" val="3998576542"/>
                    </a:ext>
                  </a:extLst>
                </a:gridCol>
                <a:gridCol w="406150">
                  <a:extLst>
                    <a:ext uri="{9D8B030D-6E8A-4147-A177-3AD203B41FA5}">
                      <a16:colId xmlns:a16="http://schemas.microsoft.com/office/drawing/2014/main" val="2168605084"/>
                    </a:ext>
                  </a:extLst>
                </a:gridCol>
                <a:gridCol w="417523">
                  <a:extLst>
                    <a:ext uri="{9D8B030D-6E8A-4147-A177-3AD203B41FA5}">
                      <a16:colId xmlns:a16="http://schemas.microsoft.com/office/drawing/2014/main" val="3856348381"/>
                    </a:ext>
                  </a:extLst>
                </a:gridCol>
                <a:gridCol w="406150">
                  <a:extLst>
                    <a:ext uri="{9D8B030D-6E8A-4147-A177-3AD203B41FA5}">
                      <a16:colId xmlns:a16="http://schemas.microsoft.com/office/drawing/2014/main" val="1483030767"/>
                    </a:ext>
                  </a:extLst>
                </a:gridCol>
                <a:gridCol w="406150">
                  <a:extLst>
                    <a:ext uri="{9D8B030D-6E8A-4147-A177-3AD203B41FA5}">
                      <a16:colId xmlns:a16="http://schemas.microsoft.com/office/drawing/2014/main" val="3221123068"/>
                    </a:ext>
                  </a:extLst>
                </a:gridCol>
              </a:tblGrid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55953566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4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4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88673717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4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4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04157792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77795445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25660653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011305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00192" y="34290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</a:t>
            </a:r>
            <a:r>
              <a:rPr lang="en-GB" baseline="-25000" dirty="0" smtClean="0"/>
              <a:t>B</a:t>
            </a:r>
            <a:r>
              <a:rPr lang="en-GB" dirty="0" smtClean="0"/>
              <a:t>=2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4360" y="5229200"/>
            <a:ext cx="7955280" cy="51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Each block has to load </a:t>
            </a:r>
            <a:r>
              <a:rPr lang="en-GB" b="1" dirty="0" smtClean="0"/>
              <a:t>(D</a:t>
            </a:r>
            <a:r>
              <a:rPr lang="en-GB" b="1" baseline="-25000" dirty="0" smtClean="0"/>
              <a:t>B</a:t>
            </a:r>
            <a:r>
              <a:rPr lang="en-GB" b="1" dirty="0" smtClean="0"/>
              <a:t>+1)</a:t>
            </a:r>
            <a:r>
              <a:rPr lang="en-GB" b="1" baseline="30000" dirty="0" smtClean="0"/>
              <a:t>2</a:t>
            </a:r>
            <a:r>
              <a:rPr lang="en-GB" baseline="30000" dirty="0" smtClean="0"/>
              <a:t> </a:t>
            </a:r>
            <a:r>
              <a:rPr lang="en-GB" dirty="0" smtClean="0"/>
              <a:t>elements.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78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CGMA for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>
                    <a:solidFill>
                      <a:schemeClr val="accent6"/>
                    </a:solidFill>
                  </a:rPr>
                  <a:t>Shared memory algorithm:</a:t>
                </a:r>
              </a:p>
              <a:p>
                <a:pPr lvl="1"/>
                <a:r>
                  <a:rPr lang="en-GB" dirty="0"/>
                  <a:t>The threads in a block co-operate to load the </a:t>
                </a:r>
                <a:r>
                  <a:rPr lang="en-GB" dirty="0" smtClean="0"/>
                  <a:t>elements </a:t>
                </a:r>
                <a:r>
                  <a:rPr lang="en-GB" dirty="0"/>
                  <a:t>of the matrix, such that each element is only fetched from global memory once </a:t>
                </a: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:r>
                  <a:rPr lang="en-GB" dirty="0" err="1">
                    <a:sym typeface="Wingdings" panose="05000000000000000000" pitchFamily="2" charset="2"/>
                  </a:rPr>
                  <a:t>nxn</a:t>
                </a:r>
                <a:r>
                  <a:rPr lang="en-GB" dirty="0">
                    <a:sym typeface="Wingdings" panose="05000000000000000000" pitchFamily="2" charset="2"/>
                  </a:rPr>
                  <a:t> global memory reads.</a:t>
                </a:r>
              </a:p>
              <a:p>
                <a:pPr lvl="1"/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Each thread also has to write its result, so </a:t>
                </a:r>
                <a:r>
                  <a:rPr lang="en-GB" dirty="0" err="1">
                    <a:sym typeface="Wingdings" panose="05000000000000000000" pitchFamily="2" charset="2"/>
                  </a:rPr>
                  <a:t>mxm</a:t>
                </a:r>
                <a:r>
                  <a:rPr lang="en-GB" dirty="0">
                    <a:sym typeface="Wingdings" panose="05000000000000000000" pitchFamily="2" charset="2"/>
                  </a:rPr>
                  <a:t> writes.</a:t>
                </a:r>
              </a:p>
              <a:p>
                <a:pPr lvl="1"/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So in total a block will 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accesses.</a:t>
                </a:r>
              </a:p>
              <a:p>
                <a:pPr lvl="1"/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CGMA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0" t="-19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90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memory 2d convolution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514360"/>
          </a:xfrm>
        </p:spPr>
        <p:txBody>
          <a:bodyPr/>
          <a:lstStyle/>
          <a:p>
            <a:r>
              <a:rPr lang="en-GB" dirty="0" smtClean="0"/>
              <a:t>Assume four </a:t>
            </a:r>
            <a:r>
              <a:rPr lang="en-GB" dirty="0" err="1" smtClean="0"/>
              <a:t>D</a:t>
            </a:r>
            <a:r>
              <a:rPr lang="en-GB" baseline="-25000" dirty="0" err="1" smtClean="0"/>
              <a:t>B</a:t>
            </a:r>
            <a:r>
              <a:rPr lang="en-GB" dirty="0" err="1" smtClean="0"/>
              <a:t>xD</a:t>
            </a:r>
            <a:r>
              <a:rPr lang="en-GB" baseline="-25000" dirty="0" err="1" smtClean="0"/>
              <a:t>B</a:t>
            </a:r>
            <a:r>
              <a:rPr lang="en-GB" dirty="0" smtClean="0"/>
              <a:t> blocks: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34290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</a:t>
            </a:r>
            <a:r>
              <a:rPr lang="en-GB" baseline="-25000" dirty="0" smtClean="0"/>
              <a:t>B</a:t>
            </a:r>
            <a:r>
              <a:rPr lang="en-GB" dirty="0" smtClean="0"/>
              <a:t>=2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4360" y="5229200"/>
            <a:ext cx="795528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Each block has to load </a:t>
            </a:r>
            <a:r>
              <a:rPr lang="en-GB" b="1" dirty="0" smtClean="0"/>
              <a:t>(D</a:t>
            </a:r>
            <a:r>
              <a:rPr lang="en-GB" b="1" baseline="-25000" dirty="0" smtClean="0"/>
              <a:t>B</a:t>
            </a:r>
            <a:r>
              <a:rPr lang="en-GB" b="1" dirty="0" smtClean="0"/>
              <a:t>+M-1)</a:t>
            </a:r>
            <a:r>
              <a:rPr lang="en-GB" b="1" baseline="30000" dirty="0" smtClean="0"/>
              <a:t>2</a:t>
            </a:r>
            <a:r>
              <a:rPr lang="en-GB" baseline="30000" dirty="0" smtClean="0"/>
              <a:t> </a:t>
            </a:r>
            <a:r>
              <a:rPr lang="en-GB" dirty="0" smtClean="0"/>
              <a:t>elements.</a:t>
            </a:r>
          </a:p>
          <a:p>
            <a:r>
              <a:rPr lang="en-GB" dirty="0" smtClean="0"/>
              <a:t>Divide loading into phases.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090737"/>
              </p:ext>
            </p:extLst>
          </p:nvPr>
        </p:nvGraphicFramePr>
        <p:xfrm>
          <a:off x="3203848" y="2754392"/>
          <a:ext cx="2448273" cy="2087880"/>
        </p:xfrm>
        <a:graphic>
          <a:graphicData uri="http://schemas.openxmlformats.org/drawingml/2006/table">
            <a:tbl>
              <a:tblPr firstRow="1" firstCol="1" bandRow="1"/>
              <a:tblGrid>
                <a:gridCol w="406150">
                  <a:extLst>
                    <a:ext uri="{9D8B030D-6E8A-4147-A177-3AD203B41FA5}">
                      <a16:colId xmlns:a16="http://schemas.microsoft.com/office/drawing/2014/main" val="315884996"/>
                    </a:ext>
                  </a:extLst>
                </a:gridCol>
                <a:gridCol w="406150">
                  <a:extLst>
                    <a:ext uri="{9D8B030D-6E8A-4147-A177-3AD203B41FA5}">
                      <a16:colId xmlns:a16="http://schemas.microsoft.com/office/drawing/2014/main" val="3998576542"/>
                    </a:ext>
                  </a:extLst>
                </a:gridCol>
                <a:gridCol w="406150">
                  <a:extLst>
                    <a:ext uri="{9D8B030D-6E8A-4147-A177-3AD203B41FA5}">
                      <a16:colId xmlns:a16="http://schemas.microsoft.com/office/drawing/2014/main" val="2168605084"/>
                    </a:ext>
                  </a:extLst>
                </a:gridCol>
                <a:gridCol w="417523">
                  <a:extLst>
                    <a:ext uri="{9D8B030D-6E8A-4147-A177-3AD203B41FA5}">
                      <a16:colId xmlns:a16="http://schemas.microsoft.com/office/drawing/2014/main" val="3856348381"/>
                    </a:ext>
                  </a:extLst>
                </a:gridCol>
                <a:gridCol w="406150">
                  <a:extLst>
                    <a:ext uri="{9D8B030D-6E8A-4147-A177-3AD203B41FA5}">
                      <a16:colId xmlns:a16="http://schemas.microsoft.com/office/drawing/2014/main" val="1483030767"/>
                    </a:ext>
                  </a:extLst>
                </a:gridCol>
                <a:gridCol w="406150">
                  <a:extLst>
                    <a:ext uri="{9D8B030D-6E8A-4147-A177-3AD203B41FA5}">
                      <a16:colId xmlns:a16="http://schemas.microsoft.com/office/drawing/2014/main" val="3221123068"/>
                    </a:ext>
                  </a:extLst>
                </a:gridCol>
              </a:tblGrid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953566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673717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157792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795445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660653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130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64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memory 2d convolution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514360"/>
          </a:xfrm>
        </p:spPr>
        <p:txBody>
          <a:bodyPr/>
          <a:lstStyle/>
          <a:p>
            <a:r>
              <a:rPr lang="en-GB" dirty="0" smtClean="0"/>
              <a:t>Assume four </a:t>
            </a:r>
            <a:r>
              <a:rPr lang="en-GB" dirty="0" err="1" smtClean="0"/>
              <a:t>D</a:t>
            </a:r>
            <a:r>
              <a:rPr lang="en-GB" baseline="-25000" dirty="0" err="1" smtClean="0"/>
              <a:t>B</a:t>
            </a:r>
            <a:r>
              <a:rPr lang="en-GB" dirty="0" err="1" smtClean="0"/>
              <a:t>xD</a:t>
            </a:r>
            <a:r>
              <a:rPr lang="en-GB" baseline="-25000" dirty="0" err="1" smtClean="0"/>
              <a:t>B</a:t>
            </a:r>
            <a:r>
              <a:rPr lang="en-GB" dirty="0" smtClean="0"/>
              <a:t> blocks: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34290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</a:t>
            </a:r>
            <a:r>
              <a:rPr lang="en-GB" baseline="-25000" dirty="0" smtClean="0"/>
              <a:t>B</a:t>
            </a:r>
            <a:r>
              <a:rPr lang="en-GB" dirty="0" smtClean="0"/>
              <a:t>=2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4360" y="5229200"/>
            <a:ext cx="795528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Each block has to load </a:t>
            </a:r>
            <a:r>
              <a:rPr lang="en-GB" b="1" dirty="0" smtClean="0"/>
              <a:t>(D</a:t>
            </a:r>
            <a:r>
              <a:rPr lang="en-GB" b="1" baseline="-25000" dirty="0" smtClean="0"/>
              <a:t>B</a:t>
            </a:r>
            <a:r>
              <a:rPr lang="en-GB" b="1" dirty="0" smtClean="0"/>
              <a:t>+M-1)</a:t>
            </a:r>
            <a:r>
              <a:rPr lang="en-GB" b="1" baseline="30000" dirty="0" smtClean="0"/>
              <a:t>2</a:t>
            </a:r>
            <a:r>
              <a:rPr lang="en-GB" baseline="30000" dirty="0" smtClean="0"/>
              <a:t> </a:t>
            </a:r>
            <a:r>
              <a:rPr lang="en-GB" dirty="0" smtClean="0"/>
              <a:t>elements.</a:t>
            </a:r>
          </a:p>
          <a:p>
            <a:r>
              <a:rPr lang="en-GB" dirty="0" smtClean="0"/>
              <a:t>Divide loading into phases.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090737"/>
              </p:ext>
            </p:extLst>
          </p:nvPr>
        </p:nvGraphicFramePr>
        <p:xfrm>
          <a:off x="3203848" y="2754392"/>
          <a:ext cx="2448273" cy="2087880"/>
        </p:xfrm>
        <a:graphic>
          <a:graphicData uri="http://schemas.openxmlformats.org/drawingml/2006/table">
            <a:tbl>
              <a:tblPr firstRow="1" firstCol="1" bandRow="1"/>
              <a:tblGrid>
                <a:gridCol w="406150">
                  <a:extLst>
                    <a:ext uri="{9D8B030D-6E8A-4147-A177-3AD203B41FA5}">
                      <a16:colId xmlns:a16="http://schemas.microsoft.com/office/drawing/2014/main" val="315884996"/>
                    </a:ext>
                  </a:extLst>
                </a:gridCol>
                <a:gridCol w="406150">
                  <a:extLst>
                    <a:ext uri="{9D8B030D-6E8A-4147-A177-3AD203B41FA5}">
                      <a16:colId xmlns:a16="http://schemas.microsoft.com/office/drawing/2014/main" val="3998576542"/>
                    </a:ext>
                  </a:extLst>
                </a:gridCol>
                <a:gridCol w="406150">
                  <a:extLst>
                    <a:ext uri="{9D8B030D-6E8A-4147-A177-3AD203B41FA5}">
                      <a16:colId xmlns:a16="http://schemas.microsoft.com/office/drawing/2014/main" val="2168605084"/>
                    </a:ext>
                  </a:extLst>
                </a:gridCol>
                <a:gridCol w="417523">
                  <a:extLst>
                    <a:ext uri="{9D8B030D-6E8A-4147-A177-3AD203B41FA5}">
                      <a16:colId xmlns:a16="http://schemas.microsoft.com/office/drawing/2014/main" val="3856348381"/>
                    </a:ext>
                  </a:extLst>
                </a:gridCol>
                <a:gridCol w="406150">
                  <a:extLst>
                    <a:ext uri="{9D8B030D-6E8A-4147-A177-3AD203B41FA5}">
                      <a16:colId xmlns:a16="http://schemas.microsoft.com/office/drawing/2014/main" val="1483030767"/>
                    </a:ext>
                  </a:extLst>
                </a:gridCol>
                <a:gridCol w="406150">
                  <a:extLst>
                    <a:ext uri="{9D8B030D-6E8A-4147-A177-3AD203B41FA5}">
                      <a16:colId xmlns:a16="http://schemas.microsoft.com/office/drawing/2014/main" val="3221123068"/>
                    </a:ext>
                  </a:extLst>
                </a:gridCol>
              </a:tblGrid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953566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673717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157792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795445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660653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130500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2146112" y="2726516"/>
            <a:ext cx="2679588" cy="369332"/>
            <a:chOff x="2146112" y="2726516"/>
            <a:chExt cx="2679588" cy="369332"/>
          </a:xfrm>
        </p:grpSpPr>
        <p:sp>
          <p:nvSpPr>
            <p:cNvPr id="8" name="Rectangle 7"/>
            <p:cNvSpPr/>
            <p:nvPr/>
          </p:nvSpPr>
          <p:spPr>
            <a:xfrm>
              <a:off x="3195081" y="2754392"/>
              <a:ext cx="1630619" cy="3414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146112" y="2726516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Phase 0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957" y="3081910"/>
            <a:ext cx="2673743" cy="369332"/>
            <a:chOff x="2151957" y="3081910"/>
            <a:chExt cx="2673743" cy="369332"/>
          </a:xfrm>
        </p:grpSpPr>
        <p:sp>
          <p:nvSpPr>
            <p:cNvPr id="10" name="Rectangle 9"/>
            <p:cNvSpPr/>
            <p:nvPr/>
          </p:nvSpPr>
          <p:spPr>
            <a:xfrm>
              <a:off x="3195081" y="3095848"/>
              <a:ext cx="1630619" cy="34145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51957" y="3081910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00B050"/>
                  </a:solidFill>
                </a:rPr>
                <a:t>Phase 1</a:t>
              </a:r>
              <a:endParaRPr lang="en-GB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57802" y="3437304"/>
            <a:ext cx="2667898" cy="369332"/>
            <a:chOff x="2157802" y="3437304"/>
            <a:chExt cx="2667898" cy="369332"/>
          </a:xfrm>
        </p:grpSpPr>
        <p:sp>
          <p:nvSpPr>
            <p:cNvPr id="11" name="Rectangle 10"/>
            <p:cNvSpPr/>
            <p:nvPr/>
          </p:nvSpPr>
          <p:spPr>
            <a:xfrm>
              <a:off x="3195081" y="3437304"/>
              <a:ext cx="1630619" cy="34145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57802" y="3437304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2"/>
                  </a:solidFill>
                </a:rPr>
                <a:t>Phase 2</a:t>
              </a:r>
              <a:endParaRPr lang="en-GB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63647" y="3778760"/>
            <a:ext cx="2662053" cy="383270"/>
            <a:chOff x="2163647" y="3778760"/>
            <a:chExt cx="2662053" cy="383270"/>
          </a:xfrm>
        </p:grpSpPr>
        <p:sp>
          <p:nvSpPr>
            <p:cNvPr id="12" name="Rectangle 11"/>
            <p:cNvSpPr/>
            <p:nvPr/>
          </p:nvSpPr>
          <p:spPr>
            <a:xfrm>
              <a:off x="3195081" y="3778760"/>
              <a:ext cx="1630619" cy="34145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63647" y="379269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7030A0"/>
                  </a:solidFill>
                </a:rPr>
                <a:t>Phase 3</a:t>
              </a:r>
              <a:endParaRPr lang="en-GB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82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Convolution is a very important mathematical operation with many applications.</a:t>
            </a:r>
          </a:p>
          <a:p>
            <a:endParaRPr lang="en-GB" dirty="0"/>
          </a:p>
          <a:p>
            <a:r>
              <a:rPr lang="en-GB" dirty="0" smtClean="0"/>
              <a:t>On the GPU convolution can be sped up greatly (esp. when M is large) by using shared memory.</a:t>
            </a:r>
          </a:p>
          <a:p>
            <a:endParaRPr lang="en-GB" dirty="0"/>
          </a:p>
          <a:p>
            <a:r>
              <a:rPr lang="en-GB" dirty="0" smtClean="0"/>
              <a:t>Seen a couple of examples of calculating compute to global memory access ratios: aim for &gt; 30.</a:t>
            </a:r>
          </a:p>
          <a:p>
            <a:endParaRPr lang="en-GB" dirty="0"/>
          </a:p>
          <a:p>
            <a:r>
              <a:rPr lang="en-GB" dirty="0" smtClean="0"/>
              <a:t> Beware: shared memory can limit occupancy.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258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CGMA for 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194560"/>
            <a:ext cx="7794064" cy="514360"/>
          </a:xfrm>
        </p:spPr>
        <p:txBody>
          <a:bodyPr/>
          <a:lstStyle/>
          <a:p>
            <a:r>
              <a:rPr lang="en-GB" dirty="0"/>
              <a:t>For n=1000: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704264"/>
              </p:ext>
            </p:extLst>
          </p:nvPr>
        </p:nvGraphicFramePr>
        <p:xfrm>
          <a:off x="1115616" y="2636912"/>
          <a:ext cx="6984776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07496" y="6311903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More on CGMA later in the lecture…</a:t>
            </a:r>
          </a:p>
        </p:txBody>
      </p:sp>
    </p:spTree>
    <p:extLst>
      <p:ext uri="{BB962C8B-B14F-4D97-AF65-F5344CB8AC3E}">
        <p14:creationId xmlns:p14="http://schemas.microsoft.com/office/powerpoint/2010/main" val="30223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3852</TotalTime>
  <Words>5461</Words>
  <Application>Microsoft Office PowerPoint</Application>
  <PresentationFormat>On-screen Show (4:3)</PresentationFormat>
  <Paragraphs>1621</Paragraphs>
  <Slides>82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1" baseType="lpstr">
      <vt:lpstr>Arial</vt:lpstr>
      <vt:lpstr>Calibri</vt:lpstr>
      <vt:lpstr>Cambria Math</vt:lpstr>
      <vt:lpstr>Century Gothic</vt:lpstr>
      <vt:lpstr>Courier New</vt:lpstr>
      <vt:lpstr>Lucida Handwriting</vt:lpstr>
      <vt:lpstr>Times New Roman</vt:lpstr>
      <vt:lpstr>Wingdings</vt:lpstr>
      <vt:lpstr>Vapor Trail</vt:lpstr>
      <vt:lpstr>SOFT354: Parallel Computation and distributed systems</vt:lpstr>
      <vt:lpstr>This week’s lecture</vt:lpstr>
      <vt:lpstr>reminder</vt:lpstr>
      <vt:lpstr>CGMA for matrix multiplication</vt:lpstr>
      <vt:lpstr>CGMA for matrix multiplication</vt:lpstr>
      <vt:lpstr>CGMA for matrix multiplication</vt:lpstr>
      <vt:lpstr>CGMA for matrix multiplication</vt:lpstr>
      <vt:lpstr>CGMA for matrix multiplication</vt:lpstr>
      <vt:lpstr>CGMA for matrix multiplication</vt:lpstr>
      <vt:lpstr>Some common workshop problems</vt:lpstr>
      <vt:lpstr>Some common workshop problems</vt:lpstr>
      <vt:lpstr>Some common workshop problems</vt:lpstr>
      <vt:lpstr>Some common workshop problems</vt:lpstr>
      <vt:lpstr>convolution</vt:lpstr>
      <vt:lpstr>1d Convolution applications</vt:lpstr>
      <vt:lpstr>2D+ Convolution applications</vt:lpstr>
      <vt:lpstr>1d convolution example</vt:lpstr>
      <vt:lpstr>Simple moving average</vt:lpstr>
      <vt:lpstr>Simple moving average</vt:lpstr>
      <vt:lpstr>Simple moving average</vt:lpstr>
      <vt:lpstr>Simple moving average</vt:lpstr>
      <vt:lpstr>Simple moving average</vt:lpstr>
      <vt:lpstr>Simple moving average</vt:lpstr>
      <vt:lpstr>Boundary conditions</vt:lpstr>
      <vt:lpstr>Boundary conditions</vt:lpstr>
      <vt:lpstr>Boundary conditions</vt:lpstr>
      <vt:lpstr>Boundary conditions</vt:lpstr>
      <vt:lpstr>Other moving average masks</vt:lpstr>
      <vt:lpstr>Quick exercise</vt:lpstr>
      <vt:lpstr>Parallelising 1D convolution</vt:lpstr>
      <vt:lpstr>Code!</vt:lpstr>
      <vt:lpstr>Code!</vt:lpstr>
      <vt:lpstr>Code!</vt:lpstr>
      <vt:lpstr>Code!</vt:lpstr>
      <vt:lpstr>Code!</vt:lpstr>
      <vt:lpstr>Code!</vt:lpstr>
      <vt:lpstr>Code!</vt:lpstr>
      <vt:lpstr>using shared memory</vt:lpstr>
      <vt:lpstr>using shared memory</vt:lpstr>
      <vt:lpstr>using shared memory</vt:lpstr>
      <vt:lpstr>using shared memory</vt:lpstr>
      <vt:lpstr>using shared memory</vt:lpstr>
      <vt:lpstr>Using shared memory</vt:lpstr>
      <vt:lpstr>Using shared memory</vt:lpstr>
      <vt:lpstr>Using shared memory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Code!</vt:lpstr>
      <vt:lpstr>Code!</vt:lpstr>
      <vt:lpstr>Code!</vt:lpstr>
      <vt:lpstr>Code!</vt:lpstr>
      <vt:lpstr>Code!</vt:lpstr>
      <vt:lpstr>Code!</vt:lpstr>
      <vt:lpstr>Code!</vt:lpstr>
      <vt:lpstr>Code!</vt:lpstr>
      <vt:lpstr>Results</vt:lpstr>
      <vt:lpstr>Results</vt:lpstr>
      <vt:lpstr>CGMa ratio</vt:lpstr>
      <vt:lpstr>CGMa ratio</vt:lpstr>
      <vt:lpstr>CGMa ratio</vt:lpstr>
      <vt:lpstr>CGMA ratio</vt:lpstr>
      <vt:lpstr>CGMA ratio</vt:lpstr>
      <vt:lpstr>CGMA ratio</vt:lpstr>
      <vt:lpstr>CGMA ratio</vt:lpstr>
      <vt:lpstr>CGMA ratio</vt:lpstr>
      <vt:lpstr>occupancy</vt:lpstr>
      <vt:lpstr>occupancy</vt:lpstr>
      <vt:lpstr>occupancy</vt:lpstr>
      <vt:lpstr>occupancy</vt:lpstr>
      <vt:lpstr>Questions</vt:lpstr>
      <vt:lpstr>Questions</vt:lpstr>
      <vt:lpstr>Questions</vt:lpstr>
      <vt:lpstr>2d Convolution</vt:lpstr>
      <vt:lpstr>2d convolution</vt:lpstr>
      <vt:lpstr>Shared memory 2d convolution</vt:lpstr>
      <vt:lpstr>Shared memory 2d convolution</vt:lpstr>
      <vt:lpstr>Shared memory 2d convolution</vt:lpstr>
      <vt:lpstr>summary</vt:lpstr>
    </vt:vector>
  </TitlesOfParts>
  <Company>University of Plymouth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ELEC350: Advanced Embedded Programming</dc:title>
  <dc:creator>Bob Merrison</dc:creator>
  <cp:lastModifiedBy>Robert Merrison</cp:lastModifiedBy>
  <cp:revision>306</cp:revision>
  <dcterms:created xsi:type="dcterms:W3CDTF">2015-10-12T15:49:52Z</dcterms:created>
  <dcterms:modified xsi:type="dcterms:W3CDTF">2016-10-27T11:51:35Z</dcterms:modified>
</cp:coreProperties>
</file>