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Maven Pro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venPro-regular.fntdata"/><Relationship Id="rId14" Type="http://schemas.openxmlformats.org/officeDocument/2006/relationships/font" Target="fonts/Nunito-boldItalic.fntdata"/><Relationship Id="rId16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Applied research problems </a:t>
            </a:r>
            <a:r>
              <a:rPr lang="en-GB"/>
              <a:t>Definition: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research problems aim to address practical issues or challenges by applying existing knowledge and theories to real-world contexts. The goal is to generate solutions or interventions that can be implemented to solve specific problems.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Telecom industry is experiencing rapid technological advancements, leading to increased demands for network reliability and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 background sets the stage by highlighting the context of our research within the Telecom industry, emphasizing the importance of network reliability and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 expect seamless connectivity and high-quality service, driving the need for optimized network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research problem revolves around optimizing network infrastructure to meet the growing demands for reliability and performance while also considering cost-effectiveness.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aim to address the challenge of enhancing network capabilities while minimizing operational costs.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Our research problem focuses on the critical question of how to optimize network infrastructure to achieve these objectives while balancing cost considerations.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framing the research problem in this way, we aim to contribute to the development of solutions that address the evolving needs of Telecom networks.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f4ce3cee1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f4ce3cee1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Capacity: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variable measures the ability of the network to handle increasing volumes of traffic without experiencing performance degradation. Optimizing network capacity is essential for meeting growing user demands.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Latency refers to the delay experienced by data packets as they travel from the source to the destination. Minimizing latency is crucial for ensuring fast and responsive network performance.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Measures: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protocols and mechanisms are essential for protecting the network from cyber threats and unauthorized access. Implementing robust security measures is paramount for safeguarding sensitive data and maintaining network integrity.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Efficiency: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efficiency involves achieving network optimization goals within budget constraints. Balancing performance improvements with cost considerations is essential for ensuring the sustainability of network infrastructure.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key variables outlined here represent the critical factors that influence network optimization efforts.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Network capacity, latency, security measures, and cost efficiency are interconnected aspects that must be carefully managed to achieve optimal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identifying and understanding these key variables, our research aims to develop strategies and solutions that effectively address the complexities of network optimization while maximizing cost-effectiveness.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4ce3cee15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f4ce3cee15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Improved Customer Experience: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Enhancing network reliability and performance directly translates to a better service quality for customers. By delivering seamless connectivity and fast data transmission, Telecom companies can increase customer satisfaction and loyalty.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Reduction: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Optimizing network infrastructure helps reduce operational expenses and capital expenditures associated with network maintenance and upgrades. By implementing cost-effective solutions, companies can achieve significant cost savings in the long run.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Competitive Advantage: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reliable and high-performing network gives companies a competitive edge in the market. By offering superior network services, Telecom companies can attract more customers and business opportunities, ultimately leading to business growth and success.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justification for our research emphasizes the tangible benefits that optimized network infrastructure can bring to Telecom companies.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Improved customer experience, cost reduction, and competitive advantage are compelling reasons for investing in network optimization efforts.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conducting research in this area, we aim to provide valuable insights and strategies that empower Telecom companies to stay ahead of the competition and thrive in today's dynamic market landscape.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4ce3cee15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4ce3cee15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4ce3cee15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4ce3cee15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0"/>
            <a:ext cx="7013700" cy="27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Problem: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755"/>
              <a:t>How can we optimize network infrastructure to enhance reliability and performance while minimizing costs?</a:t>
            </a:r>
            <a:endParaRPr b="0" sz="2755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2571750"/>
            <a:ext cx="42555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7"/>
              <a:t>Background: </a:t>
            </a:r>
            <a:endParaRPr b="1" sz="2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81"/>
              <a:t>With the rapid advancement of technology in the Telecom industry, there is a growing demand for improved network reliability and performance esp in rural</a:t>
            </a:r>
            <a:endParaRPr sz="2981"/>
          </a:p>
        </p:txBody>
      </p: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4766775" y="4112750"/>
            <a:ext cx="4255500" cy="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7"/>
              <a:t>Group One</a:t>
            </a:r>
            <a:endParaRPr b="1" sz="2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7"/>
              <a:t>Remmy Bisimbeko</a:t>
            </a:r>
            <a:endParaRPr sz="280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7"/>
              <a:t>Experience</a:t>
            </a:r>
            <a:r>
              <a:rPr lang="en-GB" sz="2807"/>
              <a:t>: IT, Banking and Telecom</a:t>
            </a:r>
            <a:endParaRPr sz="2807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Key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303800" y="1349850"/>
            <a:ext cx="7030500" cy="34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Network Capacity: 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The ability of the network to handle a certain amount of traffic without degradation in performance.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Latency: 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The time it takes for data packets to travel from the source to the destination.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Security Measures: 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Protocols and mechanisms implemented to protect the network from unauthorized access and cyber threats.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</a:rPr>
              <a:t>Cost Efficiency: </a:t>
            </a:r>
            <a:endParaRPr b="1"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The ability to achieve network optimization goals within budget constraints.</a:t>
            </a:r>
            <a:endParaRPr sz="150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Justification for Research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303800" y="1597875"/>
            <a:ext cx="7030500" cy="33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Improved Customer Experience: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Enhancing network reliability and performance leads to better service quality for customers, resulting in increased satisfaction and loyalty.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Cost Reduction: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/>
              <a:t>Optimizing network infrastructure helps reduce operational expenses and capital expenditures associated with network maintenance and upgrades.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/>
              <a:t>Competitive Advantage: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/>
              <a:t>A reliable and high-performing network gives companies a competitive edge in the market, attracting more customers and business opportunities.</a:t>
            </a:r>
            <a:endParaRPr sz="1500"/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Specify the scope, you </a:t>
            </a:r>
            <a:r>
              <a:rPr lang="en-GB"/>
              <a:t>can't</a:t>
            </a:r>
            <a:r>
              <a:rPr lang="en-GB"/>
              <a:t> have a very wide scope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Define Type of Research problem; Applied, </a:t>
            </a:r>
            <a:r>
              <a:rPr lang="en-GB"/>
              <a:t>Theoretical</a:t>
            </a:r>
            <a:r>
              <a:rPr lang="en-GB"/>
              <a:t>, Action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We meet on Thursday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Jimmy consolidate presentations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