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LIBRARIES</a:t>
            </a:r>
            <a:endParaRPr lang="en-US" dirty="0"/>
          </a:p>
        </p:txBody>
      </p:sp>
      <p:sp>
        <p:nvSpPr>
          <p:cNvPr id="3" name="Subtitle 2"/>
          <p:cNvSpPr>
            <a:spLocks noGrp="1"/>
          </p:cNvSpPr>
          <p:nvPr>
            <p:ph type="subTitle" idx="1"/>
          </p:nvPr>
        </p:nvSpPr>
        <p:spPr/>
        <p:txBody>
          <a:bodyPr/>
          <a:lstStyle/>
          <a:p>
            <a:r>
              <a:rPr lang="en-US" b="1" dirty="0" smtClean="0"/>
              <a:t>BY </a:t>
            </a:r>
          </a:p>
          <a:p>
            <a:r>
              <a:rPr lang="en-US" b="1" dirty="0" smtClean="0"/>
              <a:t>NAMAKULA MARTHA FRANCES B26317</a:t>
            </a:r>
            <a:endParaRPr lang="en-US" b="1" dirty="0"/>
          </a:p>
        </p:txBody>
      </p:sp>
    </p:spTree>
    <p:extLst>
      <p:ext uri="{BB962C8B-B14F-4D97-AF65-F5344CB8AC3E}">
        <p14:creationId xmlns:p14="http://schemas.microsoft.com/office/powerpoint/2010/main" val="65616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400" y="1233714"/>
            <a:ext cx="10363200" cy="4557485"/>
          </a:xfrm>
        </p:spPr>
        <p:txBody>
          <a:bodyPr>
            <a:normAutofit/>
          </a:bodyPr>
          <a:lstStyle/>
          <a:p>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p>
          <a:p>
            <a:r>
              <a:rPr lang="en-US" sz="2400" cap="none" dirty="0">
                <a:latin typeface="Times New Roman" panose="02020603050405020304" pitchFamily="18" charset="0"/>
                <a:cs typeface="Times New Roman" panose="02020603050405020304" pitchFamily="18" charset="0"/>
              </a:rPr>
              <a:t>N</a:t>
            </a:r>
            <a:r>
              <a:rPr lang="en-US" sz="2400" cap="none" dirty="0" smtClean="0">
                <a:latin typeface="Times New Roman" panose="02020603050405020304" pitchFamily="18" charset="0"/>
                <a:cs typeface="Times New Roman" panose="02020603050405020304" pitchFamily="18" charset="0"/>
              </a:rPr>
              <a:t>umpy is the fundamental package for scientific computing in python. it is a python library that provides a multidimensional array object, various derived objects (such as masked arrays and matrices)</a:t>
            </a:r>
          </a:p>
          <a:p>
            <a:r>
              <a:rPr lang="en-US" sz="2400" cap="none" dirty="0" smtClean="0">
                <a:latin typeface="Times New Roman" panose="02020603050405020304" pitchFamily="18" charset="0"/>
                <a:cs typeface="Times New Roman" panose="02020603050405020304" pitchFamily="18" charset="0"/>
              </a:rPr>
              <a:t>It provides an assortment of routines for fast operations on arrays, including mathematical, logical, shape manipulation, sorting, selecting, discrete Fourier transforms, basic linear algebra, basic statistical operations, random simulation and much more.</a:t>
            </a:r>
          </a:p>
          <a:p>
            <a:endParaRPr lang="en-US" sz="24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87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95087"/>
            <a:ext cx="10363826" cy="5834742"/>
          </a:xfrm>
        </p:spPr>
        <p:txBody>
          <a:bodyPr>
            <a:normAutofit fontScale="70000" lnSpcReduction="20000"/>
          </a:bodyPr>
          <a:lstStyle/>
          <a:p>
            <a:r>
              <a:rPr lang="en-US" sz="3400" dirty="0">
                <a:latin typeface="Times New Roman" panose="02020603050405020304" pitchFamily="18" charset="0"/>
                <a:cs typeface="Times New Roman" panose="02020603050405020304" pitchFamily="18" charset="0"/>
              </a:rPr>
              <a:t>scipy, </a:t>
            </a:r>
            <a:endParaRPr lang="en-US" sz="3400" dirty="0" smtClean="0">
              <a:latin typeface="Times New Roman" panose="02020603050405020304" pitchFamily="18" charset="0"/>
              <a:cs typeface="Times New Roman" panose="02020603050405020304" pitchFamily="18" charset="0"/>
            </a:endParaRPr>
          </a:p>
          <a:p>
            <a:pPr marL="0" indent="0">
              <a:buNone/>
            </a:pPr>
            <a:r>
              <a:rPr lang="en-US" sz="3400" cap="none" dirty="0">
                <a:latin typeface="Times New Roman" panose="02020603050405020304" pitchFamily="18" charset="0"/>
                <a:cs typeface="Times New Roman" panose="02020603050405020304" pitchFamily="18" charset="0"/>
              </a:rPr>
              <a:t>SciPy is a collection of mathematical algorithms and convenience functions built on </a:t>
            </a:r>
            <a:r>
              <a:rPr lang="en-US" sz="3400" cap="none" dirty="0" smtClean="0">
                <a:latin typeface="Times New Roman" panose="02020603050405020304" pitchFamily="18" charset="0"/>
                <a:cs typeface="Times New Roman" panose="02020603050405020304" pitchFamily="18" charset="0"/>
              </a:rPr>
              <a:t>NumPy. </a:t>
            </a:r>
          </a:p>
          <a:p>
            <a:pPr marL="0" indent="0">
              <a:buNone/>
            </a:pPr>
            <a:r>
              <a:rPr lang="en-US" sz="3400" cap="none" dirty="0" smtClean="0">
                <a:latin typeface="Times New Roman" panose="02020603050405020304" pitchFamily="18" charset="0"/>
                <a:cs typeface="Times New Roman" panose="02020603050405020304" pitchFamily="18" charset="0"/>
              </a:rPr>
              <a:t>It </a:t>
            </a:r>
            <a:r>
              <a:rPr lang="en-US" sz="3400" cap="none" dirty="0">
                <a:latin typeface="Times New Roman" panose="02020603050405020304" pitchFamily="18" charset="0"/>
                <a:cs typeface="Times New Roman" panose="02020603050405020304" pitchFamily="18" charset="0"/>
              </a:rPr>
              <a:t>adds significant power to Python by providing the user with high-level commands and classes for manipulating and visualizing data</a:t>
            </a:r>
            <a:r>
              <a:rPr lang="en-US" sz="3400" cap="none" dirty="0" smtClean="0">
                <a:latin typeface="Times New Roman" panose="02020603050405020304" pitchFamily="18" charset="0"/>
                <a:cs typeface="Times New Roman" panose="02020603050405020304" pitchFamily="18" charset="0"/>
              </a:rPr>
              <a:t>.</a:t>
            </a:r>
          </a:p>
          <a:p>
            <a:r>
              <a:rPr lang="en-US" sz="3400" dirty="0">
                <a:latin typeface="Times New Roman" panose="02020603050405020304" pitchFamily="18" charset="0"/>
                <a:cs typeface="Times New Roman" panose="02020603050405020304" pitchFamily="18" charset="0"/>
              </a:rPr>
              <a:t>keras, </a:t>
            </a:r>
          </a:p>
          <a:p>
            <a:pPr marL="0" indent="0">
              <a:buNone/>
            </a:pPr>
            <a:r>
              <a:rPr lang="en-US" sz="3400" cap="none" dirty="0">
                <a:latin typeface="Times New Roman" panose="02020603050405020304" pitchFamily="18" charset="0"/>
                <a:cs typeface="Times New Roman" panose="02020603050405020304" pitchFamily="18" charset="0"/>
              </a:rPr>
              <a:t>Keras is a high-level neural networks API, written in python and capable of running on top of tensorflow</a:t>
            </a:r>
          </a:p>
          <a:p>
            <a:pPr marL="0" indent="0">
              <a:buNone/>
            </a:pPr>
            <a:r>
              <a:rPr lang="en-US" sz="3400" cap="none" dirty="0">
                <a:latin typeface="Times New Roman" panose="02020603050405020304" pitchFamily="18" charset="0"/>
                <a:cs typeface="Times New Roman" panose="02020603050405020304" pitchFamily="18" charset="0"/>
              </a:rPr>
              <a:t>Keras is an open-source library that provides a Python interface for artificial neural networks.</a:t>
            </a:r>
          </a:p>
          <a:p>
            <a:r>
              <a:rPr lang="en-US" sz="3400" dirty="0">
                <a:latin typeface="Times New Roman" panose="02020603050405020304" pitchFamily="18" charset="0"/>
                <a:cs typeface="Times New Roman" panose="02020603050405020304" pitchFamily="18" charset="0"/>
              </a:rPr>
              <a:t>Matplotlib</a:t>
            </a:r>
          </a:p>
          <a:p>
            <a:pPr marL="0" indent="0">
              <a:buNone/>
            </a:pPr>
            <a:r>
              <a:rPr lang="en-US" sz="3400" cap="none" dirty="0">
                <a:latin typeface="Times New Roman" panose="02020603050405020304" pitchFamily="18" charset="0"/>
                <a:cs typeface="Times New Roman" panose="02020603050405020304" pitchFamily="18" charset="0"/>
              </a:rPr>
              <a:t>Matplotlib is a comprehensive library for creating static, animated, and interactive visualizations in Python. </a:t>
            </a:r>
          </a:p>
          <a:p>
            <a:pPr marL="0" indent="0">
              <a:buNone/>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24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74057"/>
            <a:ext cx="10363826" cy="4078514"/>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pandas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sz="2400" cap="none" dirty="0" smtClean="0">
                <a:latin typeface="Times New Roman" panose="02020603050405020304" pitchFamily="18" charset="0"/>
                <a:cs typeface="Times New Roman" panose="02020603050405020304" pitchFamily="18" charset="0"/>
              </a:rPr>
              <a:t>pandas is a library providing high-performance, easy-to-use data structures and data analysis tools for python</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cap="none" dirty="0" smtClean="0">
                <a:latin typeface="Times New Roman" panose="02020603050405020304" pitchFamily="18" charset="0"/>
                <a:cs typeface="Times New Roman" panose="02020603050405020304" pitchFamily="18" charset="0"/>
              </a:rPr>
              <a:t>It has functions for analyzing, cleaning, exploring, and manipulating data.</a:t>
            </a:r>
          </a:p>
          <a:p>
            <a:r>
              <a:rPr lang="en-US" sz="2400" dirty="0">
                <a:latin typeface="Times New Roman" panose="02020603050405020304" pitchFamily="18" charset="0"/>
                <a:cs typeface="Times New Roman" panose="02020603050405020304" pitchFamily="18" charset="0"/>
              </a:rPr>
              <a:t>Tensorflow</a:t>
            </a:r>
          </a:p>
          <a:p>
            <a:pPr marL="0" indent="0">
              <a:buNone/>
            </a:pPr>
            <a:r>
              <a:rPr lang="en-US" sz="2400" cap="none" dirty="0">
                <a:latin typeface="Times New Roman" panose="02020603050405020304" pitchFamily="18" charset="0"/>
                <a:cs typeface="Times New Roman" panose="02020603050405020304" pitchFamily="18" charset="0"/>
              </a:rPr>
              <a:t>Tensorflow is an end-to-end open-source platform for machine learning.</a:t>
            </a:r>
          </a:p>
          <a:p>
            <a:pPr marL="0" indent="0">
              <a:buNone/>
            </a:pPr>
            <a:r>
              <a:rPr lang="en-US" sz="2400" cap="none" dirty="0">
                <a:latin typeface="Times New Roman" panose="02020603050405020304" pitchFamily="18" charset="0"/>
                <a:cs typeface="Times New Roman" panose="02020603050405020304" pitchFamily="18" charset="0"/>
              </a:rPr>
              <a:t>Tensorflow makes it easy to create ML models that can run in any environment. Learn how to use the intuitive APIs through interactive code samples</a:t>
            </a:r>
          </a:p>
          <a:p>
            <a:pPr marL="0" indent="0">
              <a:buNone/>
            </a:pPr>
            <a:endParaRPr lang="en-US" sz="24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5050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246</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Times New Roman</vt:lpstr>
      <vt:lpstr>Tw Cen MT</vt:lpstr>
      <vt:lpstr>Droplet</vt:lpstr>
      <vt:lpstr>PYTHON LIBRARIES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LIBRARIES</dc:title>
  <dc:creator>LENOVO</dc:creator>
  <cp:lastModifiedBy>LENOVO</cp:lastModifiedBy>
  <cp:revision>8</cp:revision>
  <dcterms:created xsi:type="dcterms:W3CDTF">2024-06-15T05:27:10Z</dcterms:created>
  <dcterms:modified xsi:type="dcterms:W3CDTF">2024-06-15T06:39:16Z</dcterms:modified>
</cp:coreProperties>
</file>