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65EA5-A0D8-4326-88AC-DFFC5A5E3638}" v="25" dt="2024-09-02T05:33:05.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518"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zi Kagina" userId="be8a0671cb7ed08a" providerId="LiveId" clId="{1CA65EA5-A0D8-4326-88AC-DFFC5A5E3638}"/>
    <pc:docChg chg="undo custSel delSld modSld modMainMaster">
      <pc:chgData name="Manzi Kagina" userId="be8a0671cb7ed08a" providerId="LiveId" clId="{1CA65EA5-A0D8-4326-88AC-DFFC5A5E3638}" dt="2024-09-02T05:34:24.068" v="409" actId="123"/>
      <pc:docMkLst>
        <pc:docMk/>
      </pc:docMkLst>
      <pc:sldChg chg="addSp delSp modSp mod modTransition setBg addAnim">
        <pc:chgData name="Manzi Kagina" userId="be8a0671cb7ed08a" providerId="LiveId" clId="{1CA65EA5-A0D8-4326-88AC-DFFC5A5E3638}" dt="2024-09-02T05:32:56.091" v="400"/>
        <pc:sldMkLst>
          <pc:docMk/>
          <pc:sldMk cId="1055405713" sldId="256"/>
        </pc:sldMkLst>
        <pc:spChg chg="mod">
          <ac:chgData name="Manzi Kagina" userId="be8a0671cb7ed08a" providerId="LiveId" clId="{1CA65EA5-A0D8-4326-88AC-DFFC5A5E3638}" dt="2024-09-02T05:21:07.310" v="320" actId="20577"/>
          <ac:spMkLst>
            <pc:docMk/>
            <pc:sldMk cId="1055405713" sldId="256"/>
            <ac:spMk id="2" creationId="{00000000-0000-0000-0000-000000000000}"/>
          </ac:spMkLst>
        </pc:spChg>
        <pc:spChg chg="mod">
          <ac:chgData name="Manzi Kagina" userId="be8a0671cb7ed08a" providerId="LiveId" clId="{1CA65EA5-A0D8-4326-88AC-DFFC5A5E3638}" dt="2024-09-02T05:20:41.340" v="311" actId="26606"/>
          <ac:spMkLst>
            <pc:docMk/>
            <pc:sldMk cId="1055405713" sldId="256"/>
            <ac:spMk id="3" creationId="{00000000-0000-0000-0000-000000000000}"/>
          </ac:spMkLst>
        </pc:spChg>
        <pc:spChg chg="add del">
          <ac:chgData name="Manzi Kagina" userId="be8a0671cb7ed08a" providerId="LiveId" clId="{1CA65EA5-A0D8-4326-88AC-DFFC5A5E3638}" dt="2024-09-02T05:20:41.307" v="310" actId="26606"/>
          <ac:spMkLst>
            <pc:docMk/>
            <pc:sldMk cId="1055405713" sldId="256"/>
            <ac:spMk id="9" creationId="{C1DD1A8A-57D5-4A81-AD04-532B043C5611}"/>
          </ac:spMkLst>
        </pc:spChg>
        <pc:spChg chg="add del">
          <ac:chgData name="Manzi Kagina" userId="be8a0671cb7ed08a" providerId="LiveId" clId="{1CA65EA5-A0D8-4326-88AC-DFFC5A5E3638}" dt="2024-09-02T05:20:41.307" v="310" actId="26606"/>
          <ac:spMkLst>
            <pc:docMk/>
            <pc:sldMk cId="1055405713" sldId="256"/>
            <ac:spMk id="11" creationId="{007891EC-4501-44ED-A8C8-B11B6DB767AB}"/>
          </ac:spMkLst>
        </pc:spChg>
        <pc:spChg chg="add">
          <ac:chgData name="Manzi Kagina" userId="be8a0671cb7ed08a" providerId="LiveId" clId="{1CA65EA5-A0D8-4326-88AC-DFFC5A5E3638}" dt="2024-09-02T05:20:41.340" v="311" actId="26606"/>
          <ac:spMkLst>
            <pc:docMk/>
            <pc:sldMk cId="1055405713" sldId="256"/>
            <ac:spMk id="13" creationId="{FEFBFA78-9360-1E01-5448-6D5AE0A32601}"/>
          </ac:spMkLst>
        </pc:spChg>
        <pc:spChg chg="add">
          <ac:chgData name="Manzi Kagina" userId="be8a0671cb7ed08a" providerId="LiveId" clId="{1CA65EA5-A0D8-4326-88AC-DFFC5A5E3638}" dt="2024-09-02T05:20:41.340" v="311" actId="26606"/>
          <ac:spMkLst>
            <pc:docMk/>
            <pc:sldMk cId="1055405713" sldId="256"/>
            <ac:spMk id="15" creationId="{1740453C-744F-DB3A-47EC-15EACE1DC117}"/>
          </ac:spMkLst>
        </pc:spChg>
        <pc:spChg chg="add">
          <ac:chgData name="Manzi Kagina" userId="be8a0671cb7ed08a" providerId="LiveId" clId="{1CA65EA5-A0D8-4326-88AC-DFFC5A5E3638}" dt="2024-09-02T05:20:41.340" v="311" actId="26606"/>
          <ac:spMkLst>
            <pc:docMk/>
            <pc:sldMk cId="1055405713" sldId="256"/>
            <ac:spMk id="16" creationId="{4D60F200-5EB0-B223-2439-C96C67F0FEE1}"/>
          </ac:spMkLst>
        </pc:spChg>
        <pc:spChg chg="add">
          <ac:chgData name="Manzi Kagina" userId="be8a0671cb7ed08a" providerId="LiveId" clId="{1CA65EA5-A0D8-4326-88AC-DFFC5A5E3638}" dt="2024-09-02T05:20:41.340" v="311" actId="26606"/>
          <ac:spMkLst>
            <pc:docMk/>
            <pc:sldMk cId="1055405713" sldId="256"/>
            <ac:spMk id="17" creationId="{B6924B03-77BD-EAE3-2854-43363FF8E6BB}"/>
          </ac:spMkLst>
        </pc:spChg>
        <pc:spChg chg="add">
          <ac:chgData name="Manzi Kagina" userId="be8a0671cb7ed08a" providerId="LiveId" clId="{1CA65EA5-A0D8-4326-88AC-DFFC5A5E3638}" dt="2024-09-02T05:20:41.340" v="311" actId="26606"/>
          <ac:spMkLst>
            <pc:docMk/>
            <pc:sldMk cId="1055405713" sldId="256"/>
            <ac:spMk id="18" creationId="{A6567EA8-C72D-4B9B-D23F-6B2E9F9C9F47}"/>
          </ac:spMkLst>
        </pc:spChg>
        <pc:picChg chg="add del">
          <ac:chgData name="Manzi Kagina" userId="be8a0671cb7ed08a" providerId="LiveId" clId="{1CA65EA5-A0D8-4326-88AC-DFFC5A5E3638}" dt="2024-09-02T05:20:41.307" v="310" actId="26606"/>
          <ac:picMkLst>
            <pc:docMk/>
            <pc:sldMk cId="1055405713" sldId="256"/>
            <ac:picMk id="5" creationId="{EC0F13E7-7859-33E8-24B4-5CCEB8AC6BE1}"/>
          </ac:picMkLst>
        </pc:picChg>
        <pc:picChg chg="add">
          <ac:chgData name="Manzi Kagina" userId="be8a0671cb7ed08a" providerId="LiveId" clId="{1CA65EA5-A0D8-4326-88AC-DFFC5A5E3638}" dt="2024-09-02T05:20:41.340" v="311" actId="26606"/>
          <ac:picMkLst>
            <pc:docMk/>
            <pc:sldMk cId="1055405713" sldId="256"/>
            <ac:picMk id="14" creationId="{B4A3C8C9-BD4C-4EC1-B635-07B42BB8BE17}"/>
          </ac:picMkLst>
        </pc:picChg>
      </pc:sldChg>
      <pc:sldChg chg="addSp modSp mod modTransition setBg">
        <pc:chgData name="Manzi Kagina" userId="be8a0671cb7ed08a" providerId="LiveId" clId="{1CA65EA5-A0D8-4326-88AC-DFFC5A5E3638}" dt="2024-09-02T05:33:05.368" v="402"/>
        <pc:sldMkLst>
          <pc:docMk/>
          <pc:sldMk cId="3054166166" sldId="257"/>
        </pc:sldMkLst>
        <pc:spChg chg="mod">
          <ac:chgData name="Manzi Kagina" userId="be8a0671cb7ed08a" providerId="LiveId" clId="{1CA65EA5-A0D8-4326-88AC-DFFC5A5E3638}" dt="2024-09-02T05:22:33.193" v="324" actId="26606"/>
          <ac:spMkLst>
            <pc:docMk/>
            <pc:sldMk cId="3054166166" sldId="257"/>
            <ac:spMk id="2" creationId="{00000000-0000-0000-0000-000000000000}"/>
          </ac:spMkLst>
        </pc:spChg>
        <pc:spChg chg="mod">
          <ac:chgData name="Manzi Kagina" userId="be8a0671cb7ed08a" providerId="LiveId" clId="{1CA65EA5-A0D8-4326-88AC-DFFC5A5E3638}" dt="2024-09-02T05:23:01.521" v="335" actId="27636"/>
          <ac:spMkLst>
            <pc:docMk/>
            <pc:sldMk cId="3054166166" sldId="257"/>
            <ac:spMk id="3" creationId="{00000000-0000-0000-0000-000000000000}"/>
          </ac:spMkLst>
        </pc:spChg>
        <pc:spChg chg="add">
          <ac:chgData name="Manzi Kagina" userId="be8a0671cb7ed08a" providerId="LiveId" clId="{1CA65EA5-A0D8-4326-88AC-DFFC5A5E3638}" dt="2024-09-02T05:22:33.193" v="324" actId="26606"/>
          <ac:spMkLst>
            <pc:docMk/>
            <pc:sldMk cId="3054166166" sldId="257"/>
            <ac:spMk id="8" creationId="{1BB867FF-FC45-48F7-8104-F89BE54909F1}"/>
          </ac:spMkLst>
        </pc:spChg>
        <pc:spChg chg="add">
          <ac:chgData name="Manzi Kagina" userId="be8a0671cb7ed08a" providerId="LiveId" clId="{1CA65EA5-A0D8-4326-88AC-DFFC5A5E3638}" dt="2024-09-02T05:22:33.193" v="324" actId="26606"/>
          <ac:spMkLst>
            <pc:docMk/>
            <pc:sldMk cId="3054166166" sldId="257"/>
            <ac:spMk id="10" creationId="{8BB56887-D0D5-4F0C-9E19-7247EB83C8B7}"/>
          </ac:spMkLst>
        </pc:spChg>
        <pc:spChg chg="add">
          <ac:chgData name="Manzi Kagina" userId="be8a0671cb7ed08a" providerId="LiveId" clId="{1CA65EA5-A0D8-4326-88AC-DFFC5A5E3638}" dt="2024-09-02T05:22:33.193" v="324" actId="26606"/>
          <ac:spMkLst>
            <pc:docMk/>
            <pc:sldMk cId="3054166166" sldId="257"/>
            <ac:spMk id="12" creationId="{081E4A58-353D-44AE-B2FC-2A74E2E400F7}"/>
          </ac:spMkLst>
        </pc:spChg>
      </pc:sldChg>
      <pc:sldChg chg="addSp modSp mod modTransition setBg">
        <pc:chgData name="Manzi Kagina" userId="be8a0671cb7ed08a" providerId="LiveId" clId="{1CA65EA5-A0D8-4326-88AC-DFFC5A5E3638}" dt="2024-09-02T05:32:56.091" v="400"/>
        <pc:sldMkLst>
          <pc:docMk/>
          <pc:sldMk cId="1597037095" sldId="258"/>
        </pc:sldMkLst>
        <pc:spChg chg="mod">
          <ac:chgData name="Manzi Kagina" userId="be8a0671cb7ed08a" providerId="LiveId" clId="{1CA65EA5-A0D8-4326-88AC-DFFC5A5E3638}" dt="2024-09-02T05:21:59.450" v="321" actId="26606"/>
          <ac:spMkLst>
            <pc:docMk/>
            <pc:sldMk cId="1597037095" sldId="258"/>
            <ac:spMk id="2" creationId="{00000000-0000-0000-0000-000000000000}"/>
          </ac:spMkLst>
        </pc:spChg>
        <pc:spChg chg="mod">
          <ac:chgData name="Manzi Kagina" userId="be8a0671cb7ed08a" providerId="LiveId" clId="{1CA65EA5-A0D8-4326-88AC-DFFC5A5E3638}" dt="2024-09-02T05:21:59.450" v="321" actId="26606"/>
          <ac:spMkLst>
            <pc:docMk/>
            <pc:sldMk cId="1597037095" sldId="258"/>
            <ac:spMk id="3" creationId="{00000000-0000-0000-0000-000000000000}"/>
          </ac:spMkLst>
        </pc:spChg>
        <pc:spChg chg="add">
          <ac:chgData name="Manzi Kagina" userId="be8a0671cb7ed08a" providerId="LiveId" clId="{1CA65EA5-A0D8-4326-88AC-DFFC5A5E3638}" dt="2024-09-02T05:21:59.450" v="321" actId="26606"/>
          <ac:spMkLst>
            <pc:docMk/>
            <pc:sldMk cId="1597037095" sldId="258"/>
            <ac:spMk id="8" creationId="{1BB867FF-FC45-48F7-8104-F89BE54909F1}"/>
          </ac:spMkLst>
        </pc:spChg>
        <pc:spChg chg="add">
          <ac:chgData name="Manzi Kagina" userId="be8a0671cb7ed08a" providerId="LiveId" clId="{1CA65EA5-A0D8-4326-88AC-DFFC5A5E3638}" dt="2024-09-02T05:21:59.450" v="321" actId="26606"/>
          <ac:spMkLst>
            <pc:docMk/>
            <pc:sldMk cId="1597037095" sldId="258"/>
            <ac:spMk id="10" creationId="{8BB56887-D0D5-4F0C-9E19-7247EB83C8B7}"/>
          </ac:spMkLst>
        </pc:spChg>
        <pc:spChg chg="add">
          <ac:chgData name="Manzi Kagina" userId="be8a0671cb7ed08a" providerId="LiveId" clId="{1CA65EA5-A0D8-4326-88AC-DFFC5A5E3638}" dt="2024-09-02T05:21:59.450" v="321" actId="26606"/>
          <ac:spMkLst>
            <pc:docMk/>
            <pc:sldMk cId="1597037095" sldId="258"/>
            <ac:spMk id="12" creationId="{081E4A58-353D-44AE-B2FC-2A74E2E400F7}"/>
          </ac:spMkLst>
        </pc:spChg>
      </pc:sldChg>
      <pc:sldChg chg="addSp modSp mod modTransition setBg">
        <pc:chgData name="Manzi Kagina" userId="be8a0671cb7ed08a" providerId="LiveId" clId="{1CA65EA5-A0D8-4326-88AC-DFFC5A5E3638}" dt="2024-09-02T05:32:56.091" v="400"/>
        <pc:sldMkLst>
          <pc:docMk/>
          <pc:sldMk cId="1515398658" sldId="259"/>
        </pc:sldMkLst>
        <pc:spChg chg="mod">
          <ac:chgData name="Manzi Kagina" userId="be8a0671cb7ed08a" providerId="LiveId" clId="{1CA65EA5-A0D8-4326-88AC-DFFC5A5E3638}" dt="2024-09-02T05:22:15.631" v="322" actId="26606"/>
          <ac:spMkLst>
            <pc:docMk/>
            <pc:sldMk cId="1515398658" sldId="259"/>
            <ac:spMk id="2" creationId="{00000000-0000-0000-0000-000000000000}"/>
          </ac:spMkLst>
        </pc:spChg>
        <pc:spChg chg="mod">
          <ac:chgData name="Manzi Kagina" userId="be8a0671cb7ed08a" providerId="LiveId" clId="{1CA65EA5-A0D8-4326-88AC-DFFC5A5E3638}" dt="2024-09-02T05:22:23.249" v="323" actId="123"/>
          <ac:spMkLst>
            <pc:docMk/>
            <pc:sldMk cId="1515398658" sldId="259"/>
            <ac:spMk id="3" creationId="{00000000-0000-0000-0000-000000000000}"/>
          </ac:spMkLst>
        </pc:spChg>
        <pc:spChg chg="add">
          <ac:chgData name="Manzi Kagina" userId="be8a0671cb7ed08a" providerId="LiveId" clId="{1CA65EA5-A0D8-4326-88AC-DFFC5A5E3638}" dt="2024-09-02T05:22:15.631" v="322" actId="26606"/>
          <ac:spMkLst>
            <pc:docMk/>
            <pc:sldMk cId="1515398658" sldId="259"/>
            <ac:spMk id="8" creationId="{1BB867FF-FC45-48F7-8104-F89BE54909F1}"/>
          </ac:spMkLst>
        </pc:spChg>
        <pc:spChg chg="add">
          <ac:chgData name="Manzi Kagina" userId="be8a0671cb7ed08a" providerId="LiveId" clId="{1CA65EA5-A0D8-4326-88AC-DFFC5A5E3638}" dt="2024-09-02T05:22:15.631" v="322" actId="26606"/>
          <ac:spMkLst>
            <pc:docMk/>
            <pc:sldMk cId="1515398658" sldId="259"/>
            <ac:spMk id="10" creationId="{8BB56887-D0D5-4F0C-9E19-7247EB83C8B7}"/>
          </ac:spMkLst>
        </pc:spChg>
        <pc:spChg chg="add">
          <ac:chgData name="Manzi Kagina" userId="be8a0671cb7ed08a" providerId="LiveId" clId="{1CA65EA5-A0D8-4326-88AC-DFFC5A5E3638}" dt="2024-09-02T05:22:15.631" v="322" actId="26606"/>
          <ac:spMkLst>
            <pc:docMk/>
            <pc:sldMk cId="1515398658" sldId="259"/>
            <ac:spMk id="12" creationId="{081E4A58-353D-44AE-B2FC-2A74E2E400F7}"/>
          </ac:spMkLst>
        </pc:spChg>
      </pc:sldChg>
      <pc:sldChg chg="addSp delSp modSp mod modTransition setBg">
        <pc:chgData name="Manzi Kagina" userId="be8a0671cb7ed08a" providerId="LiveId" clId="{1CA65EA5-A0D8-4326-88AC-DFFC5A5E3638}" dt="2024-09-02T05:32:56.091" v="400"/>
        <pc:sldMkLst>
          <pc:docMk/>
          <pc:sldMk cId="3290600595" sldId="260"/>
        </pc:sldMkLst>
        <pc:spChg chg="mod">
          <ac:chgData name="Manzi Kagina" userId="be8a0671cb7ed08a" providerId="LiveId" clId="{1CA65EA5-A0D8-4326-88AC-DFFC5A5E3638}" dt="2024-09-02T05:23:39.967" v="338" actId="26606"/>
          <ac:spMkLst>
            <pc:docMk/>
            <pc:sldMk cId="3290600595" sldId="260"/>
            <ac:spMk id="2" creationId="{00000000-0000-0000-0000-000000000000}"/>
          </ac:spMkLst>
        </pc:spChg>
        <pc:spChg chg="mod">
          <ac:chgData name="Manzi Kagina" userId="be8a0671cb7ed08a" providerId="LiveId" clId="{1CA65EA5-A0D8-4326-88AC-DFFC5A5E3638}" dt="2024-09-02T05:23:39.967" v="338" actId="26606"/>
          <ac:spMkLst>
            <pc:docMk/>
            <pc:sldMk cId="3290600595" sldId="260"/>
            <ac:spMk id="3" creationId="{00000000-0000-0000-0000-000000000000}"/>
          </ac:spMkLst>
        </pc:spChg>
        <pc:spChg chg="add del">
          <ac:chgData name="Manzi Kagina" userId="be8a0671cb7ed08a" providerId="LiveId" clId="{1CA65EA5-A0D8-4326-88AC-DFFC5A5E3638}" dt="2024-09-02T05:23:39.934" v="337" actId="26606"/>
          <ac:spMkLst>
            <pc:docMk/>
            <pc:sldMk cId="3290600595" sldId="260"/>
            <ac:spMk id="8" creationId="{1BB867FF-FC45-48F7-8104-F89BE54909F1}"/>
          </ac:spMkLst>
        </pc:spChg>
        <pc:spChg chg="add">
          <ac:chgData name="Manzi Kagina" userId="be8a0671cb7ed08a" providerId="LiveId" clId="{1CA65EA5-A0D8-4326-88AC-DFFC5A5E3638}" dt="2024-09-02T05:23:39.967" v="338" actId="26606"/>
          <ac:spMkLst>
            <pc:docMk/>
            <pc:sldMk cId="3290600595" sldId="260"/>
            <ac:spMk id="9" creationId="{B50AB553-2A96-4A92-96F2-93548E096954}"/>
          </ac:spMkLst>
        </pc:spChg>
        <pc:spChg chg="add del">
          <ac:chgData name="Manzi Kagina" userId="be8a0671cb7ed08a" providerId="LiveId" clId="{1CA65EA5-A0D8-4326-88AC-DFFC5A5E3638}" dt="2024-09-02T05:23:39.934" v="337" actId="26606"/>
          <ac:spMkLst>
            <pc:docMk/>
            <pc:sldMk cId="3290600595" sldId="260"/>
            <ac:spMk id="10" creationId="{8BB56887-D0D5-4F0C-9E19-7247EB83C8B7}"/>
          </ac:spMkLst>
        </pc:spChg>
        <pc:spChg chg="add del">
          <ac:chgData name="Manzi Kagina" userId="be8a0671cb7ed08a" providerId="LiveId" clId="{1CA65EA5-A0D8-4326-88AC-DFFC5A5E3638}" dt="2024-09-02T05:23:39.934" v="337" actId="26606"/>
          <ac:spMkLst>
            <pc:docMk/>
            <pc:sldMk cId="3290600595" sldId="260"/>
            <ac:spMk id="12" creationId="{081E4A58-353D-44AE-B2FC-2A74E2E400F7}"/>
          </ac:spMkLst>
        </pc:spChg>
        <pc:picChg chg="add">
          <ac:chgData name="Manzi Kagina" userId="be8a0671cb7ed08a" providerId="LiveId" clId="{1CA65EA5-A0D8-4326-88AC-DFFC5A5E3638}" dt="2024-09-02T05:23:39.967" v="338" actId="26606"/>
          <ac:picMkLst>
            <pc:docMk/>
            <pc:sldMk cId="3290600595" sldId="260"/>
            <ac:picMk id="5" creationId="{C04F5EB4-E277-32C8-0709-1BDE078EAC9D}"/>
          </ac:picMkLst>
        </pc:picChg>
      </pc:sldChg>
      <pc:sldChg chg="addSp modSp mod modTransition setBg">
        <pc:chgData name="Manzi Kagina" userId="be8a0671cb7ed08a" providerId="LiveId" clId="{1CA65EA5-A0D8-4326-88AC-DFFC5A5E3638}" dt="2024-09-02T05:33:39.011" v="403" actId="123"/>
        <pc:sldMkLst>
          <pc:docMk/>
          <pc:sldMk cId="2838491403" sldId="261"/>
        </pc:sldMkLst>
        <pc:spChg chg="mod">
          <ac:chgData name="Manzi Kagina" userId="be8a0671cb7ed08a" providerId="LiveId" clId="{1CA65EA5-A0D8-4326-88AC-DFFC5A5E3638}" dt="2024-09-02T05:23:46.960" v="339" actId="26606"/>
          <ac:spMkLst>
            <pc:docMk/>
            <pc:sldMk cId="2838491403" sldId="261"/>
            <ac:spMk id="2" creationId="{00000000-0000-0000-0000-000000000000}"/>
          </ac:spMkLst>
        </pc:spChg>
        <pc:spChg chg="mod">
          <ac:chgData name="Manzi Kagina" userId="be8a0671cb7ed08a" providerId="LiveId" clId="{1CA65EA5-A0D8-4326-88AC-DFFC5A5E3638}" dt="2024-09-02T05:33:39.011" v="403" actId="123"/>
          <ac:spMkLst>
            <pc:docMk/>
            <pc:sldMk cId="2838491403" sldId="261"/>
            <ac:spMk id="3" creationId="{00000000-0000-0000-0000-000000000000}"/>
          </ac:spMkLst>
        </pc:spChg>
        <pc:spChg chg="add">
          <ac:chgData name="Manzi Kagina" userId="be8a0671cb7ed08a" providerId="LiveId" clId="{1CA65EA5-A0D8-4326-88AC-DFFC5A5E3638}" dt="2024-09-02T05:23:46.960" v="339" actId="26606"/>
          <ac:spMkLst>
            <pc:docMk/>
            <pc:sldMk cId="2838491403" sldId="261"/>
            <ac:spMk id="8" creationId="{1BB867FF-FC45-48F7-8104-F89BE54909F1}"/>
          </ac:spMkLst>
        </pc:spChg>
        <pc:spChg chg="add">
          <ac:chgData name="Manzi Kagina" userId="be8a0671cb7ed08a" providerId="LiveId" clId="{1CA65EA5-A0D8-4326-88AC-DFFC5A5E3638}" dt="2024-09-02T05:23:46.960" v="339" actId="26606"/>
          <ac:spMkLst>
            <pc:docMk/>
            <pc:sldMk cId="2838491403" sldId="261"/>
            <ac:spMk id="10" creationId="{8BB56887-D0D5-4F0C-9E19-7247EB83C8B7}"/>
          </ac:spMkLst>
        </pc:spChg>
        <pc:spChg chg="add">
          <ac:chgData name="Manzi Kagina" userId="be8a0671cb7ed08a" providerId="LiveId" clId="{1CA65EA5-A0D8-4326-88AC-DFFC5A5E3638}" dt="2024-09-02T05:23:46.960" v="339" actId="26606"/>
          <ac:spMkLst>
            <pc:docMk/>
            <pc:sldMk cId="2838491403" sldId="261"/>
            <ac:spMk id="12" creationId="{081E4A58-353D-44AE-B2FC-2A74E2E400F7}"/>
          </ac:spMkLst>
        </pc:spChg>
      </pc:sldChg>
      <pc:sldChg chg="addSp modSp mod modTransition setBg">
        <pc:chgData name="Manzi Kagina" userId="be8a0671cb7ed08a" providerId="LiveId" clId="{1CA65EA5-A0D8-4326-88AC-DFFC5A5E3638}" dt="2024-09-02T05:32:56.091" v="400"/>
        <pc:sldMkLst>
          <pc:docMk/>
          <pc:sldMk cId="3165157296" sldId="262"/>
        </pc:sldMkLst>
        <pc:spChg chg="mod">
          <ac:chgData name="Manzi Kagina" userId="be8a0671cb7ed08a" providerId="LiveId" clId="{1CA65EA5-A0D8-4326-88AC-DFFC5A5E3638}" dt="2024-09-02T05:23:52.644" v="340" actId="26606"/>
          <ac:spMkLst>
            <pc:docMk/>
            <pc:sldMk cId="3165157296" sldId="262"/>
            <ac:spMk id="2" creationId="{00000000-0000-0000-0000-000000000000}"/>
          </ac:spMkLst>
        </pc:spChg>
        <pc:spChg chg="mod">
          <ac:chgData name="Manzi Kagina" userId="be8a0671cb7ed08a" providerId="LiveId" clId="{1CA65EA5-A0D8-4326-88AC-DFFC5A5E3638}" dt="2024-09-02T05:23:58.800" v="341" actId="123"/>
          <ac:spMkLst>
            <pc:docMk/>
            <pc:sldMk cId="3165157296" sldId="262"/>
            <ac:spMk id="3" creationId="{00000000-0000-0000-0000-000000000000}"/>
          </ac:spMkLst>
        </pc:spChg>
        <pc:spChg chg="add">
          <ac:chgData name="Manzi Kagina" userId="be8a0671cb7ed08a" providerId="LiveId" clId="{1CA65EA5-A0D8-4326-88AC-DFFC5A5E3638}" dt="2024-09-02T05:23:52.644" v="340" actId="26606"/>
          <ac:spMkLst>
            <pc:docMk/>
            <pc:sldMk cId="3165157296" sldId="262"/>
            <ac:spMk id="8" creationId="{1BB867FF-FC45-48F7-8104-F89BE54909F1}"/>
          </ac:spMkLst>
        </pc:spChg>
        <pc:spChg chg="add">
          <ac:chgData name="Manzi Kagina" userId="be8a0671cb7ed08a" providerId="LiveId" clId="{1CA65EA5-A0D8-4326-88AC-DFFC5A5E3638}" dt="2024-09-02T05:23:52.644" v="340" actId="26606"/>
          <ac:spMkLst>
            <pc:docMk/>
            <pc:sldMk cId="3165157296" sldId="262"/>
            <ac:spMk id="10" creationId="{8BB56887-D0D5-4F0C-9E19-7247EB83C8B7}"/>
          </ac:spMkLst>
        </pc:spChg>
        <pc:spChg chg="add">
          <ac:chgData name="Manzi Kagina" userId="be8a0671cb7ed08a" providerId="LiveId" clId="{1CA65EA5-A0D8-4326-88AC-DFFC5A5E3638}" dt="2024-09-02T05:23:52.644" v="340" actId="26606"/>
          <ac:spMkLst>
            <pc:docMk/>
            <pc:sldMk cId="3165157296" sldId="262"/>
            <ac:spMk id="12" creationId="{081E4A58-353D-44AE-B2FC-2A74E2E400F7}"/>
          </ac:spMkLst>
        </pc:spChg>
      </pc:sldChg>
      <pc:sldChg chg="addSp modSp mod modTransition setBg">
        <pc:chgData name="Manzi Kagina" userId="be8a0671cb7ed08a" providerId="LiveId" clId="{1CA65EA5-A0D8-4326-88AC-DFFC5A5E3638}" dt="2024-09-02T05:32:56.091" v="400"/>
        <pc:sldMkLst>
          <pc:docMk/>
          <pc:sldMk cId="3178290210" sldId="263"/>
        </pc:sldMkLst>
        <pc:spChg chg="mod">
          <ac:chgData name="Manzi Kagina" userId="be8a0671cb7ed08a" providerId="LiveId" clId="{1CA65EA5-A0D8-4326-88AC-DFFC5A5E3638}" dt="2024-09-02T05:24:07.611" v="342" actId="26606"/>
          <ac:spMkLst>
            <pc:docMk/>
            <pc:sldMk cId="3178290210" sldId="263"/>
            <ac:spMk id="2" creationId="{00000000-0000-0000-0000-000000000000}"/>
          </ac:spMkLst>
        </pc:spChg>
        <pc:spChg chg="mod">
          <ac:chgData name="Manzi Kagina" userId="be8a0671cb7ed08a" providerId="LiveId" clId="{1CA65EA5-A0D8-4326-88AC-DFFC5A5E3638}" dt="2024-09-02T05:24:16.182" v="344" actId="123"/>
          <ac:spMkLst>
            <pc:docMk/>
            <pc:sldMk cId="3178290210" sldId="263"/>
            <ac:spMk id="3" creationId="{00000000-0000-0000-0000-000000000000}"/>
          </ac:spMkLst>
        </pc:spChg>
        <pc:spChg chg="add">
          <ac:chgData name="Manzi Kagina" userId="be8a0671cb7ed08a" providerId="LiveId" clId="{1CA65EA5-A0D8-4326-88AC-DFFC5A5E3638}" dt="2024-09-02T05:24:07.611" v="342" actId="26606"/>
          <ac:spMkLst>
            <pc:docMk/>
            <pc:sldMk cId="3178290210" sldId="263"/>
            <ac:spMk id="9" creationId="{B50AB553-2A96-4A92-96F2-93548E096954}"/>
          </ac:spMkLst>
        </pc:spChg>
        <pc:picChg chg="add">
          <ac:chgData name="Manzi Kagina" userId="be8a0671cb7ed08a" providerId="LiveId" clId="{1CA65EA5-A0D8-4326-88AC-DFFC5A5E3638}" dt="2024-09-02T05:24:07.611" v="342" actId="26606"/>
          <ac:picMkLst>
            <pc:docMk/>
            <pc:sldMk cId="3178290210" sldId="263"/>
            <ac:picMk id="5" creationId="{BD8C8EAD-3642-2180-6551-73C7C16C1634}"/>
          </ac:picMkLst>
        </pc:picChg>
      </pc:sldChg>
      <pc:sldChg chg="addSp modSp mod modTransition setBg">
        <pc:chgData name="Manzi Kagina" userId="be8a0671cb7ed08a" providerId="LiveId" clId="{1CA65EA5-A0D8-4326-88AC-DFFC5A5E3638}" dt="2024-09-02T05:33:53.199" v="404" actId="123"/>
        <pc:sldMkLst>
          <pc:docMk/>
          <pc:sldMk cId="3861898808" sldId="264"/>
        </pc:sldMkLst>
        <pc:spChg chg="mod">
          <ac:chgData name="Manzi Kagina" userId="be8a0671cb7ed08a" providerId="LiveId" clId="{1CA65EA5-A0D8-4326-88AC-DFFC5A5E3638}" dt="2024-09-02T05:24:31.693" v="345" actId="26606"/>
          <ac:spMkLst>
            <pc:docMk/>
            <pc:sldMk cId="3861898808" sldId="264"/>
            <ac:spMk id="2" creationId="{00000000-0000-0000-0000-000000000000}"/>
          </ac:spMkLst>
        </pc:spChg>
        <pc:spChg chg="mod">
          <ac:chgData name="Manzi Kagina" userId="be8a0671cb7ed08a" providerId="LiveId" clId="{1CA65EA5-A0D8-4326-88AC-DFFC5A5E3638}" dt="2024-09-02T05:33:53.199" v="404" actId="123"/>
          <ac:spMkLst>
            <pc:docMk/>
            <pc:sldMk cId="3861898808" sldId="264"/>
            <ac:spMk id="3" creationId="{00000000-0000-0000-0000-000000000000}"/>
          </ac:spMkLst>
        </pc:spChg>
        <pc:spChg chg="add">
          <ac:chgData name="Manzi Kagina" userId="be8a0671cb7ed08a" providerId="LiveId" clId="{1CA65EA5-A0D8-4326-88AC-DFFC5A5E3638}" dt="2024-09-02T05:24:31.693" v="345" actId="26606"/>
          <ac:spMkLst>
            <pc:docMk/>
            <pc:sldMk cId="3861898808" sldId="264"/>
            <ac:spMk id="8" creationId="{1BB867FF-FC45-48F7-8104-F89BE54909F1}"/>
          </ac:spMkLst>
        </pc:spChg>
        <pc:spChg chg="add">
          <ac:chgData name="Manzi Kagina" userId="be8a0671cb7ed08a" providerId="LiveId" clId="{1CA65EA5-A0D8-4326-88AC-DFFC5A5E3638}" dt="2024-09-02T05:24:31.693" v="345" actId="26606"/>
          <ac:spMkLst>
            <pc:docMk/>
            <pc:sldMk cId="3861898808" sldId="264"/>
            <ac:spMk id="10" creationId="{8BB56887-D0D5-4F0C-9E19-7247EB83C8B7}"/>
          </ac:spMkLst>
        </pc:spChg>
        <pc:spChg chg="add">
          <ac:chgData name="Manzi Kagina" userId="be8a0671cb7ed08a" providerId="LiveId" clId="{1CA65EA5-A0D8-4326-88AC-DFFC5A5E3638}" dt="2024-09-02T05:24:31.693" v="345" actId="26606"/>
          <ac:spMkLst>
            <pc:docMk/>
            <pc:sldMk cId="3861898808" sldId="264"/>
            <ac:spMk id="12" creationId="{081E4A58-353D-44AE-B2FC-2A74E2E400F7}"/>
          </ac:spMkLst>
        </pc:spChg>
      </pc:sldChg>
      <pc:sldChg chg="addSp modSp mod modTransition setBg">
        <pc:chgData name="Manzi Kagina" userId="be8a0671cb7ed08a" providerId="LiveId" clId="{1CA65EA5-A0D8-4326-88AC-DFFC5A5E3638}" dt="2024-09-02T05:34:02.815" v="406" actId="403"/>
        <pc:sldMkLst>
          <pc:docMk/>
          <pc:sldMk cId="3968678585" sldId="265"/>
        </pc:sldMkLst>
        <pc:spChg chg="mod">
          <ac:chgData name="Manzi Kagina" userId="be8a0671cb7ed08a" providerId="LiveId" clId="{1CA65EA5-A0D8-4326-88AC-DFFC5A5E3638}" dt="2024-09-02T05:24:41.030" v="346" actId="26606"/>
          <ac:spMkLst>
            <pc:docMk/>
            <pc:sldMk cId="3968678585" sldId="265"/>
            <ac:spMk id="2" creationId="{00000000-0000-0000-0000-000000000000}"/>
          </ac:spMkLst>
        </pc:spChg>
        <pc:spChg chg="mod">
          <ac:chgData name="Manzi Kagina" userId="be8a0671cb7ed08a" providerId="LiveId" clId="{1CA65EA5-A0D8-4326-88AC-DFFC5A5E3638}" dt="2024-09-02T05:34:02.815" v="406" actId="403"/>
          <ac:spMkLst>
            <pc:docMk/>
            <pc:sldMk cId="3968678585" sldId="265"/>
            <ac:spMk id="3" creationId="{00000000-0000-0000-0000-000000000000}"/>
          </ac:spMkLst>
        </pc:spChg>
        <pc:spChg chg="add">
          <ac:chgData name="Manzi Kagina" userId="be8a0671cb7ed08a" providerId="LiveId" clId="{1CA65EA5-A0D8-4326-88AC-DFFC5A5E3638}" dt="2024-09-02T05:24:41.030" v="346" actId="26606"/>
          <ac:spMkLst>
            <pc:docMk/>
            <pc:sldMk cId="3968678585" sldId="265"/>
            <ac:spMk id="8" creationId="{1BB867FF-FC45-48F7-8104-F89BE54909F1}"/>
          </ac:spMkLst>
        </pc:spChg>
        <pc:spChg chg="add">
          <ac:chgData name="Manzi Kagina" userId="be8a0671cb7ed08a" providerId="LiveId" clId="{1CA65EA5-A0D8-4326-88AC-DFFC5A5E3638}" dt="2024-09-02T05:24:41.030" v="346" actId="26606"/>
          <ac:spMkLst>
            <pc:docMk/>
            <pc:sldMk cId="3968678585" sldId="265"/>
            <ac:spMk id="10" creationId="{8BB56887-D0D5-4F0C-9E19-7247EB83C8B7}"/>
          </ac:spMkLst>
        </pc:spChg>
        <pc:spChg chg="add">
          <ac:chgData name="Manzi Kagina" userId="be8a0671cb7ed08a" providerId="LiveId" clId="{1CA65EA5-A0D8-4326-88AC-DFFC5A5E3638}" dt="2024-09-02T05:24:41.030" v="346" actId="26606"/>
          <ac:spMkLst>
            <pc:docMk/>
            <pc:sldMk cId="3968678585" sldId="265"/>
            <ac:spMk id="12" creationId="{081E4A58-353D-44AE-B2FC-2A74E2E400F7}"/>
          </ac:spMkLst>
        </pc:spChg>
      </pc:sldChg>
      <pc:sldChg chg="modSp del mod">
        <pc:chgData name="Manzi Kagina" userId="be8a0671cb7ed08a" providerId="LiveId" clId="{1CA65EA5-A0D8-4326-88AC-DFFC5A5E3638}" dt="2024-09-02T05:08:19.221" v="82" actId="47"/>
        <pc:sldMkLst>
          <pc:docMk/>
          <pc:sldMk cId="3666803163" sldId="266"/>
        </pc:sldMkLst>
        <pc:spChg chg="mod">
          <ac:chgData name="Manzi Kagina" userId="be8a0671cb7ed08a" providerId="LiveId" clId="{1CA65EA5-A0D8-4326-88AC-DFFC5A5E3638}" dt="2024-09-02T05:08:15.627" v="81" actId="6549"/>
          <ac:spMkLst>
            <pc:docMk/>
            <pc:sldMk cId="3666803163" sldId="266"/>
            <ac:spMk id="3" creationId="{00000000-0000-0000-0000-000000000000}"/>
          </ac:spMkLst>
        </pc:spChg>
      </pc:sldChg>
      <pc:sldChg chg="addSp modSp mod modTransition setBg">
        <pc:chgData name="Manzi Kagina" userId="be8a0671cb7ed08a" providerId="LiveId" clId="{1CA65EA5-A0D8-4326-88AC-DFFC5A5E3638}" dt="2024-09-02T05:34:08.440" v="407" actId="123"/>
        <pc:sldMkLst>
          <pc:docMk/>
          <pc:sldMk cId="851341202" sldId="267"/>
        </pc:sldMkLst>
        <pc:spChg chg="mod">
          <ac:chgData name="Manzi Kagina" userId="be8a0671cb7ed08a" providerId="LiveId" clId="{1CA65EA5-A0D8-4326-88AC-DFFC5A5E3638}" dt="2024-09-02T05:24:49.461" v="347" actId="26606"/>
          <ac:spMkLst>
            <pc:docMk/>
            <pc:sldMk cId="851341202" sldId="267"/>
            <ac:spMk id="2" creationId="{00000000-0000-0000-0000-000000000000}"/>
          </ac:spMkLst>
        </pc:spChg>
        <pc:spChg chg="mod">
          <ac:chgData name="Manzi Kagina" userId="be8a0671cb7ed08a" providerId="LiveId" clId="{1CA65EA5-A0D8-4326-88AC-DFFC5A5E3638}" dt="2024-09-02T05:34:08.440" v="407" actId="123"/>
          <ac:spMkLst>
            <pc:docMk/>
            <pc:sldMk cId="851341202" sldId="267"/>
            <ac:spMk id="3" creationId="{00000000-0000-0000-0000-000000000000}"/>
          </ac:spMkLst>
        </pc:spChg>
        <pc:spChg chg="add">
          <ac:chgData name="Manzi Kagina" userId="be8a0671cb7ed08a" providerId="LiveId" clId="{1CA65EA5-A0D8-4326-88AC-DFFC5A5E3638}" dt="2024-09-02T05:24:49.461" v="347" actId="26606"/>
          <ac:spMkLst>
            <pc:docMk/>
            <pc:sldMk cId="851341202" sldId="267"/>
            <ac:spMk id="8" creationId="{1BB867FF-FC45-48F7-8104-F89BE54909F1}"/>
          </ac:spMkLst>
        </pc:spChg>
        <pc:spChg chg="add">
          <ac:chgData name="Manzi Kagina" userId="be8a0671cb7ed08a" providerId="LiveId" clId="{1CA65EA5-A0D8-4326-88AC-DFFC5A5E3638}" dt="2024-09-02T05:24:49.461" v="347" actId="26606"/>
          <ac:spMkLst>
            <pc:docMk/>
            <pc:sldMk cId="851341202" sldId="267"/>
            <ac:spMk id="10" creationId="{8BB56887-D0D5-4F0C-9E19-7247EB83C8B7}"/>
          </ac:spMkLst>
        </pc:spChg>
        <pc:spChg chg="add">
          <ac:chgData name="Manzi Kagina" userId="be8a0671cb7ed08a" providerId="LiveId" clId="{1CA65EA5-A0D8-4326-88AC-DFFC5A5E3638}" dt="2024-09-02T05:24:49.461" v="347" actId="26606"/>
          <ac:spMkLst>
            <pc:docMk/>
            <pc:sldMk cId="851341202" sldId="267"/>
            <ac:spMk id="12" creationId="{081E4A58-353D-44AE-B2FC-2A74E2E400F7}"/>
          </ac:spMkLst>
        </pc:spChg>
      </pc:sldChg>
      <pc:sldChg chg="addSp modSp mod modTransition setBg">
        <pc:chgData name="Manzi Kagina" userId="be8a0671cb7ed08a" providerId="LiveId" clId="{1CA65EA5-A0D8-4326-88AC-DFFC5A5E3638}" dt="2024-09-02T05:34:17.373" v="408" actId="123"/>
        <pc:sldMkLst>
          <pc:docMk/>
          <pc:sldMk cId="3271479026" sldId="268"/>
        </pc:sldMkLst>
        <pc:spChg chg="mod">
          <ac:chgData name="Manzi Kagina" userId="be8a0671cb7ed08a" providerId="LiveId" clId="{1CA65EA5-A0D8-4326-88AC-DFFC5A5E3638}" dt="2024-09-02T05:24:56.602" v="348" actId="26606"/>
          <ac:spMkLst>
            <pc:docMk/>
            <pc:sldMk cId="3271479026" sldId="268"/>
            <ac:spMk id="2" creationId="{00000000-0000-0000-0000-000000000000}"/>
          </ac:spMkLst>
        </pc:spChg>
        <pc:spChg chg="mod">
          <ac:chgData name="Manzi Kagina" userId="be8a0671cb7ed08a" providerId="LiveId" clId="{1CA65EA5-A0D8-4326-88AC-DFFC5A5E3638}" dt="2024-09-02T05:34:17.373" v="408" actId="123"/>
          <ac:spMkLst>
            <pc:docMk/>
            <pc:sldMk cId="3271479026" sldId="268"/>
            <ac:spMk id="3" creationId="{00000000-0000-0000-0000-000000000000}"/>
          </ac:spMkLst>
        </pc:spChg>
        <pc:spChg chg="add">
          <ac:chgData name="Manzi Kagina" userId="be8a0671cb7ed08a" providerId="LiveId" clId="{1CA65EA5-A0D8-4326-88AC-DFFC5A5E3638}" dt="2024-09-02T05:24:56.602" v="348" actId="26606"/>
          <ac:spMkLst>
            <pc:docMk/>
            <pc:sldMk cId="3271479026" sldId="268"/>
            <ac:spMk id="8" creationId="{1BB867FF-FC45-48F7-8104-F89BE54909F1}"/>
          </ac:spMkLst>
        </pc:spChg>
        <pc:spChg chg="add">
          <ac:chgData name="Manzi Kagina" userId="be8a0671cb7ed08a" providerId="LiveId" clId="{1CA65EA5-A0D8-4326-88AC-DFFC5A5E3638}" dt="2024-09-02T05:24:56.602" v="348" actId="26606"/>
          <ac:spMkLst>
            <pc:docMk/>
            <pc:sldMk cId="3271479026" sldId="268"/>
            <ac:spMk id="10" creationId="{8BB56887-D0D5-4F0C-9E19-7247EB83C8B7}"/>
          </ac:spMkLst>
        </pc:spChg>
        <pc:spChg chg="add">
          <ac:chgData name="Manzi Kagina" userId="be8a0671cb7ed08a" providerId="LiveId" clId="{1CA65EA5-A0D8-4326-88AC-DFFC5A5E3638}" dt="2024-09-02T05:24:56.602" v="348" actId="26606"/>
          <ac:spMkLst>
            <pc:docMk/>
            <pc:sldMk cId="3271479026" sldId="268"/>
            <ac:spMk id="12" creationId="{081E4A58-353D-44AE-B2FC-2A74E2E400F7}"/>
          </ac:spMkLst>
        </pc:spChg>
      </pc:sldChg>
      <pc:sldChg chg="del">
        <pc:chgData name="Manzi Kagina" userId="be8a0671cb7ed08a" providerId="LiveId" clId="{1CA65EA5-A0D8-4326-88AC-DFFC5A5E3638}" dt="2024-09-02T05:08:35.973" v="83" actId="47"/>
        <pc:sldMkLst>
          <pc:docMk/>
          <pc:sldMk cId="2804644067" sldId="269"/>
        </pc:sldMkLst>
      </pc:sldChg>
      <pc:sldChg chg="addSp modSp mod modTransition setBg">
        <pc:chgData name="Manzi Kagina" userId="be8a0671cb7ed08a" providerId="LiveId" clId="{1CA65EA5-A0D8-4326-88AC-DFFC5A5E3638}" dt="2024-09-02T05:34:24.068" v="409" actId="123"/>
        <pc:sldMkLst>
          <pc:docMk/>
          <pc:sldMk cId="625584671" sldId="270"/>
        </pc:sldMkLst>
        <pc:spChg chg="mod">
          <ac:chgData name="Manzi Kagina" userId="be8a0671cb7ed08a" providerId="LiveId" clId="{1CA65EA5-A0D8-4326-88AC-DFFC5A5E3638}" dt="2024-09-02T05:25:04.504" v="349" actId="26606"/>
          <ac:spMkLst>
            <pc:docMk/>
            <pc:sldMk cId="625584671" sldId="270"/>
            <ac:spMk id="2" creationId="{00000000-0000-0000-0000-000000000000}"/>
          </ac:spMkLst>
        </pc:spChg>
        <pc:spChg chg="mod">
          <ac:chgData name="Manzi Kagina" userId="be8a0671cb7ed08a" providerId="LiveId" clId="{1CA65EA5-A0D8-4326-88AC-DFFC5A5E3638}" dt="2024-09-02T05:34:24.068" v="409" actId="123"/>
          <ac:spMkLst>
            <pc:docMk/>
            <pc:sldMk cId="625584671" sldId="270"/>
            <ac:spMk id="3" creationId="{00000000-0000-0000-0000-000000000000}"/>
          </ac:spMkLst>
        </pc:spChg>
        <pc:spChg chg="add">
          <ac:chgData name="Manzi Kagina" userId="be8a0671cb7ed08a" providerId="LiveId" clId="{1CA65EA5-A0D8-4326-88AC-DFFC5A5E3638}" dt="2024-09-02T05:25:04.504" v="349" actId="26606"/>
          <ac:spMkLst>
            <pc:docMk/>
            <pc:sldMk cId="625584671" sldId="270"/>
            <ac:spMk id="9" creationId="{B50AB553-2A96-4A92-96F2-93548E096954}"/>
          </ac:spMkLst>
        </pc:spChg>
        <pc:picChg chg="add">
          <ac:chgData name="Manzi Kagina" userId="be8a0671cb7ed08a" providerId="LiveId" clId="{1CA65EA5-A0D8-4326-88AC-DFFC5A5E3638}" dt="2024-09-02T05:25:04.504" v="349" actId="26606"/>
          <ac:picMkLst>
            <pc:docMk/>
            <pc:sldMk cId="625584671" sldId="270"/>
            <ac:picMk id="5" creationId="{83B9B8DC-FCAC-5420-59BC-3B7C2F010BDD}"/>
          </ac:picMkLst>
        </pc:picChg>
      </pc:sldChg>
      <pc:sldChg chg="addSp modSp mod modTransition setBg">
        <pc:chgData name="Manzi Kagina" userId="be8a0671cb7ed08a" providerId="LiveId" clId="{1CA65EA5-A0D8-4326-88AC-DFFC5A5E3638}" dt="2024-09-02T05:32:56.091" v="400"/>
        <pc:sldMkLst>
          <pc:docMk/>
          <pc:sldMk cId="2427122973" sldId="271"/>
        </pc:sldMkLst>
        <pc:spChg chg="mod">
          <ac:chgData name="Manzi Kagina" userId="be8a0671cb7ed08a" providerId="LiveId" clId="{1CA65EA5-A0D8-4326-88AC-DFFC5A5E3638}" dt="2024-09-02T05:25:13.810" v="350" actId="26606"/>
          <ac:spMkLst>
            <pc:docMk/>
            <pc:sldMk cId="2427122973" sldId="271"/>
            <ac:spMk id="2" creationId="{00000000-0000-0000-0000-000000000000}"/>
          </ac:spMkLst>
        </pc:spChg>
        <pc:spChg chg="mod">
          <ac:chgData name="Manzi Kagina" userId="be8a0671cb7ed08a" providerId="LiveId" clId="{1CA65EA5-A0D8-4326-88AC-DFFC5A5E3638}" dt="2024-09-02T05:25:21.978" v="352" actId="14100"/>
          <ac:spMkLst>
            <pc:docMk/>
            <pc:sldMk cId="2427122973" sldId="271"/>
            <ac:spMk id="3" creationId="{00000000-0000-0000-0000-000000000000}"/>
          </ac:spMkLst>
        </pc:spChg>
        <pc:spChg chg="add">
          <ac:chgData name="Manzi Kagina" userId="be8a0671cb7ed08a" providerId="LiveId" clId="{1CA65EA5-A0D8-4326-88AC-DFFC5A5E3638}" dt="2024-09-02T05:25:13.810" v="350" actId="26606"/>
          <ac:spMkLst>
            <pc:docMk/>
            <pc:sldMk cId="2427122973" sldId="271"/>
            <ac:spMk id="9" creationId="{B50AB553-2A96-4A92-96F2-93548E096954}"/>
          </ac:spMkLst>
        </pc:spChg>
        <pc:picChg chg="add">
          <ac:chgData name="Manzi Kagina" userId="be8a0671cb7ed08a" providerId="LiveId" clId="{1CA65EA5-A0D8-4326-88AC-DFFC5A5E3638}" dt="2024-09-02T05:25:13.810" v="350" actId="26606"/>
          <ac:picMkLst>
            <pc:docMk/>
            <pc:sldMk cId="2427122973" sldId="271"/>
            <ac:picMk id="5" creationId="{375E83EB-6CC8-12BA-B565-11CC5D5A3A6F}"/>
          </ac:picMkLst>
        </pc:picChg>
      </pc:sldChg>
      <pc:sldChg chg="addSp modSp mod modTransition setBg">
        <pc:chgData name="Manzi Kagina" userId="be8a0671cb7ed08a" providerId="LiveId" clId="{1CA65EA5-A0D8-4326-88AC-DFFC5A5E3638}" dt="2024-09-02T05:32:56.091" v="400"/>
        <pc:sldMkLst>
          <pc:docMk/>
          <pc:sldMk cId="2092638844" sldId="272"/>
        </pc:sldMkLst>
        <pc:spChg chg="mod">
          <ac:chgData name="Manzi Kagina" userId="be8a0671cb7ed08a" providerId="LiveId" clId="{1CA65EA5-A0D8-4326-88AC-DFFC5A5E3638}" dt="2024-09-02T05:26:59.874" v="360" actId="6549"/>
          <ac:spMkLst>
            <pc:docMk/>
            <pc:sldMk cId="2092638844" sldId="272"/>
            <ac:spMk id="2" creationId="{00000000-0000-0000-0000-000000000000}"/>
          </ac:spMkLst>
        </pc:spChg>
        <pc:spChg chg="mod">
          <ac:chgData name="Manzi Kagina" userId="be8a0671cb7ed08a" providerId="LiveId" clId="{1CA65EA5-A0D8-4326-88AC-DFFC5A5E3638}" dt="2024-09-02T05:27:10.219" v="362" actId="2710"/>
          <ac:spMkLst>
            <pc:docMk/>
            <pc:sldMk cId="2092638844" sldId="272"/>
            <ac:spMk id="3" creationId="{00000000-0000-0000-0000-000000000000}"/>
          </ac:spMkLst>
        </pc:spChg>
        <pc:spChg chg="add">
          <ac:chgData name="Manzi Kagina" userId="be8a0671cb7ed08a" providerId="LiveId" clId="{1CA65EA5-A0D8-4326-88AC-DFFC5A5E3638}" dt="2024-09-02T05:25:33.820" v="353" actId="26606"/>
          <ac:spMkLst>
            <pc:docMk/>
            <pc:sldMk cId="2092638844" sldId="272"/>
            <ac:spMk id="9" creationId="{B50AB553-2A96-4A92-96F2-93548E096954}"/>
          </ac:spMkLst>
        </pc:spChg>
        <pc:picChg chg="add">
          <ac:chgData name="Manzi Kagina" userId="be8a0671cb7ed08a" providerId="LiveId" clId="{1CA65EA5-A0D8-4326-88AC-DFFC5A5E3638}" dt="2024-09-02T05:25:33.820" v="353" actId="26606"/>
          <ac:picMkLst>
            <pc:docMk/>
            <pc:sldMk cId="2092638844" sldId="272"/>
            <ac:picMk id="5" creationId="{BE8534DE-47AC-4194-66BC-E6C2E0056994}"/>
          </ac:picMkLst>
        </pc:picChg>
      </pc:sldChg>
      <pc:sldChg chg="addSp modSp del mod setBg">
        <pc:chgData name="Manzi Kagina" userId="be8a0671cb7ed08a" providerId="LiveId" clId="{1CA65EA5-A0D8-4326-88AC-DFFC5A5E3638}" dt="2024-09-02T05:26:15.115" v="356" actId="2696"/>
        <pc:sldMkLst>
          <pc:docMk/>
          <pc:sldMk cId="3888000078" sldId="273"/>
        </pc:sldMkLst>
        <pc:spChg chg="mod">
          <ac:chgData name="Manzi Kagina" userId="be8a0671cb7ed08a" providerId="LiveId" clId="{1CA65EA5-A0D8-4326-88AC-DFFC5A5E3638}" dt="2024-09-02T05:25:43.216" v="354" actId="26606"/>
          <ac:spMkLst>
            <pc:docMk/>
            <pc:sldMk cId="3888000078" sldId="273"/>
            <ac:spMk id="2" creationId="{00000000-0000-0000-0000-000000000000}"/>
          </ac:spMkLst>
        </pc:spChg>
        <pc:spChg chg="mod">
          <ac:chgData name="Manzi Kagina" userId="be8a0671cb7ed08a" providerId="LiveId" clId="{1CA65EA5-A0D8-4326-88AC-DFFC5A5E3638}" dt="2024-09-02T05:25:43.216" v="354" actId="26606"/>
          <ac:spMkLst>
            <pc:docMk/>
            <pc:sldMk cId="3888000078" sldId="273"/>
            <ac:spMk id="3" creationId="{00000000-0000-0000-0000-000000000000}"/>
          </ac:spMkLst>
        </pc:spChg>
        <pc:spChg chg="add">
          <ac:chgData name="Manzi Kagina" userId="be8a0671cb7ed08a" providerId="LiveId" clId="{1CA65EA5-A0D8-4326-88AC-DFFC5A5E3638}" dt="2024-09-02T05:25:43.216" v="354" actId="26606"/>
          <ac:spMkLst>
            <pc:docMk/>
            <pc:sldMk cId="3888000078" sldId="273"/>
            <ac:spMk id="9" creationId="{B50AB553-2A96-4A92-96F2-93548E096954}"/>
          </ac:spMkLst>
        </pc:spChg>
        <pc:picChg chg="add">
          <ac:chgData name="Manzi Kagina" userId="be8a0671cb7ed08a" providerId="LiveId" clId="{1CA65EA5-A0D8-4326-88AC-DFFC5A5E3638}" dt="2024-09-02T05:25:43.216" v="354" actId="26606"/>
          <ac:picMkLst>
            <pc:docMk/>
            <pc:sldMk cId="3888000078" sldId="273"/>
            <ac:picMk id="5" creationId="{D9376220-25AE-49B2-C251-F50F614A3043}"/>
          </ac:picMkLst>
        </pc:picChg>
      </pc:sldChg>
      <pc:sldChg chg="modSp del mod">
        <pc:chgData name="Manzi Kagina" userId="be8a0671cb7ed08a" providerId="LiveId" clId="{1CA65EA5-A0D8-4326-88AC-DFFC5A5E3638}" dt="2024-09-02T05:26:48.063" v="359" actId="2696"/>
        <pc:sldMkLst>
          <pc:docMk/>
          <pc:sldMk cId="1573644066" sldId="274"/>
        </pc:sldMkLst>
        <pc:spChg chg="mod">
          <ac:chgData name="Manzi Kagina" userId="be8a0671cb7ed08a" providerId="LiveId" clId="{1CA65EA5-A0D8-4326-88AC-DFFC5A5E3638}" dt="2024-09-02T05:15:21.044" v="151" actId="20577"/>
          <ac:spMkLst>
            <pc:docMk/>
            <pc:sldMk cId="1573644066" sldId="274"/>
            <ac:spMk id="3" creationId="{00000000-0000-0000-0000-000000000000}"/>
          </ac:spMkLst>
        </pc:spChg>
      </pc:sldChg>
      <pc:sldChg chg="addSp modSp mod modTransition setBg">
        <pc:chgData name="Manzi Kagina" userId="be8a0671cb7ed08a" providerId="LiveId" clId="{1CA65EA5-A0D8-4326-88AC-DFFC5A5E3638}" dt="2024-09-02T05:32:56.091" v="400"/>
        <pc:sldMkLst>
          <pc:docMk/>
          <pc:sldMk cId="4205294100" sldId="275"/>
        </pc:sldMkLst>
        <pc:spChg chg="mod">
          <ac:chgData name="Manzi Kagina" userId="be8a0671cb7ed08a" providerId="LiveId" clId="{1CA65EA5-A0D8-4326-88AC-DFFC5A5E3638}" dt="2024-09-02T05:27:20.002" v="363" actId="26606"/>
          <ac:spMkLst>
            <pc:docMk/>
            <pc:sldMk cId="4205294100" sldId="275"/>
            <ac:spMk id="2" creationId="{00000000-0000-0000-0000-000000000000}"/>
          </ac:spMkLst>
        </pc:spChg>
        <pc:spChg chg="mod">
          <ac:chgData name="Manzi Kagina" userId="be8a0671cb7ed08a" providerId="LiveId" clId="{1CA65EA5-A0D8-4326-88AC-DFFC5A5E3638}" dt="2024-09-02T05:27:24.569" v="364" actId="123"/>
          <ac:spMkLst>
            <pc:docMk/>
            <pc:sldMk cId="4205294100" sldId="275"/>
            <ac:spMk id="3" creationId="{00000000-0000-0000-0000-000000000000}"/>
          </ac:spMkLst>
        </pc:spChg>
        <pc:spChg chg="add">
          <ac:chgData name="Manzi Kagina" userId="be8a0671cb7ed08a" providerId="LiveId" clId="{1CA65EA5-A0D8-4326-88AC-DFFC5A5E3638}" dt="2024-09-02T05:27:20.002" v="363" actId="26606"/>
          <ac:spMkLst>
            <pc:docMk/>
            <pc:sldMk cId="4205294100" sldId="275"/>
            <ac:spMk id="9" creationId="{B50AB553-2A96-4A92-96F2-93548E096954}"/>
          </ac:spMkLst>
        </pc:spChg>
        <pc:picChg chg="add">
          <ac:chgData name="Manzi Kagina" userId="be8a0671cb7ed08a" providerId="LiveId" clId="{1CA65EA5-A0D8-4326-88AC-DFFC5A5E3638}" dt="2024-09-02T05:27:20.002" v="363" actId="26606"/>
          <ac:picMkLst>
            <pc:docMk/>
            <pc:sldMk cId="4205294100" sldId="275"/>
            <ac:picMk id="5" creationId="{C8071A37-DF55-1C85-4412-758CC9187E2D}"/>
          </ac:picMkLst>
        </pc:picChg>
      </pc:sldChg>
      <pc:sldChg chg="addSp modSp mod modTransition setBg">
        <pc:chgData name="Manzi Kagina" userId="be8a0671cb7ed08a" providerId="LiveId" clId="{1CA65EA5-A0D8-4326-88AC-DFFC5A5E3638}" dt="2024-09-02T05:32:56.091" v="400"/>
        <pc:sldMkLst>
          <pc:docMk/>
          <pc:sldMk cId="686395103" sldId="276"/>
        </pc:sldMkLst>
        <pc:spChg chg="mod">
          <ac:chgData name="Manzi Kagina" userId="be8a0671cb7ed08a" providerId="LiveId" clId="{1CA65EA5-A0D8-4326-88AC-DFFC5A5E3638}" dt="2024-09-02T05:27:34.316" v="365" actId="26606"/>
          <ac:spMkLst>
            <pc:docMk/>
            <pc:sldMk cId="686395103" sldId="276"/>
            <ac:spMk id="2" creationId="{00000000-0000-0000-0000-000000000000}"/>
          </ac:spMkLst>
        </pc:spChg>
        <pc:spChg chg="mod">
          <ac:chgData name="Manzi Kagina" userId="be8a0671cb7ed08a" providerId="LiveId" clId="{1CA65EA5-A0D8-4326-88AC-DFFC5A5E3638}" dt="2024-09-02T05:27:45.797" v="368" actId="20577"/>
          <ac:spMkLst>
            <pc:docMk/>
            <pc:sldMk cId="686395103" sldId="276"/>
            <ac:spMk id="3" creationId="{00000000-0000-0000-0000-000000000000}"/>
          </ac:spMkLst>
        </pc:spChg>
        <pc:spChg chg="add">
          <ac:chgData name="Manzi Kagina" userId="be8a0671cb7ed08a" providerId="LiveId" clId="{1CA65EA5-A0D8-4326-88AC-DFFC5A5E3638}" dt="2024-09-02T05:27:34.316" v="365" actId="26606"/>
          <ac:spMkLst>
            <pc:docMk/>
            <pc:sldMk cId="686395103" sldId="276"/>
            <ac:spMk id="8" creationId="{1BB867FF-FC45-48F7-8104-F89BE54909F1}"/>
          </ac:spMkLst>
        </pc:spChg>
        <pc:spChg chg="add">
          <ac:chgData name="Manzi Kagina" userId="be8a0671cb7ed08a" providerId="LiveId" clId="{1CA65EA5-A0D8-4326-88AC-DFFC5A5E3638}" dt="2024-09-02T05:27:34.316" v="365" actId="26606"/>
          <ac:spMkLst>
            <pc:docMk/>
            <pc:sldMk cId="686395103" sldId="276"/>
            <ac:spMk id="10" creationId="{8BB56887-D0D5-4F0C-9E19-7247EB83C8B7}"/>
          </ac:spMkLst>
        </pc:spChg>
        <pc:spChg chg="add">
          <ac:chgData name="Manzi Kagina" userId="be8a0671cb7ed08a" providerId="LiveId" clId="{1CA65EA5-A0D8-4326-88AC-DFFC5A5E3638}" dt="2024-09-02T05:27:34.316" v="365" actId="26606"/>
          <ac:spMkLst>
            <pc:docMk/>
            <pc:sldMk cId="686395103" sldId="276"/>
            <ac:spMk id="12" creationId="{081E4A58-353D-44AE-B2FC-2A74E2E400F7}"/>
          </ac:spMkLst>
        </pc:spChg>
      </pc:sldChg>
      <pc:sldChg chg="addSp modSp mod modTransition setBg">
        <pc:chgData name="Manzi Kagina" userId="be8a0671cb7ed08a" providerId="LiveId" clId="{1CA65EA5-A0D8-4326-88AC-DFFC5A5E3638}" dt="2024-09-02T05:32:56.091" v="400"/>
        <pc:sldMkLst>
          <pc:docMk/>
          <pc:sldMk cId="4131787701" sldId="277"/>
        </pc:sldMkLst>
        <pc:spChg chg="mod">
          <ac:chgData name="Manzi Kagina" userId="be8a0671cb7ed08a" providerId="LiveId" clId="{1CA65EA5-A0D8-4326-88AC-DFFC5A5E3638}" dt="2024-09-02T05:27:56.224" v="369" actId="26606"/>
          <ac:spMkLst>
            <pc:docMk/>
            <pc:sldMk cId="4131787701" sldId="277"/>
            <ac:spMk id="2" creationId="{00000000-0000-0000-0000-000000000000}"/>
          </ac:spMkLst>
        </pc:spChg>
        <pc:spChg chg="mod">
          <ac:chgData name="Manzi Kagina" userId="be8a0671cb7ed08a" providerId="LiveId" clId="{1CA65EA5-A0D8-4326-88AC-DFFC5A5E3638}" dt="2024-09-02T05:28:07.408" v="372" actId="20577"/>
          <ac:spMkLst>
            <pc:docMk/>
            <pc:sldMk cId="4131787701" sldId="277"/>
            <ac:spMk id="3" creationId="{00000000-0000-0000-0000-000000000000}"/>
          </ac:spMkLst>
        </pc:spChg>
        <pc:spChg chg="add">
          <ac:chgData name="Manzi Kagina" userId="be8a0671cb7ed08a" providerId="LiveId" clId="{1CA65EA5-A0D8-4326-88AC-DFFC5A5E3638}" dt="2024-09-02T05:27:56.224" v="369" actId="26606"/>
          <ac:spMkLst>
            <pc:docMk/>
            <pc:sldMk cId="4131787701" sldId="277"/>
            <ac:spMk id="8" creationId="{1BB867FF-FC45-48F7-8104-F89BE54909F1}"/>
          </ac:spMkLst>
        </pc:spChg>
        <pc:spChg chg="add">
          <ac:chgData name="Manzi Kagina" userId="be8a0671cb7ed08a" providerId="LiveId" clId="{1CA65EA5-A0D8-4326-88AC-DFFC5A5E3638}" dt="2024-09-02T05:27:56.224" v="369" actId="26606"/>
          <ac:spMkLst>
            <pc:docMk/>
            <pc:sldMk cId="4131787701" sldId="277"/>
            <ac:spMk id="10" creationId="{8BB56887-D0D5-4F0C-9E19-7247EB83C8B7}"/>
          </ac:spMkLst>
        </pc:spChg>
        <pc:spChg chg="add">
          <ac:chgData name="Manzi Kagina" userId="be8a0671cb7ed08a" providerId="LiveId" clId="{1CA65EA5-A0D8-4326-88AC-DFFC5A5E3638}" dt="2024-09-02T05:27:56.224" v="369" actId="26606"/>
          <ac:spMkLst>
            <pc:docMk/>
            <pc:sldMk cId="4131787701" sldId="277"/>
            <ac:spMk id="12" creationId="{081E4A58-353D-44AE-B2FC-2A74E2E400F7}"/>
          </ac:spMkLst>
        </pc:spChg>
      </pc:sldChg>
      <pc:sldChg chg="addSp modSp mod modTransition setBg">
        <pc:chgData name="Manzi Kagina" userId="be8a0671cb7ed08a" providerId="LiveId" clId="{1CA65EA5-A0D8-4326-88AC-DFFC5A5E3638}" dt="2024-09-02T05:32:56.091" v="400"/>
        <pc:sldMkLst>
          <pc:docMk/>
          <pc:sldMk cId="2644518523" sldId="278"/>
        </pc:sldMkLst>
        <pc:spChg chg="mod">
          <ac:chgData name="Manzi Kagina" userId="be8a0671cb7ed08a" providerId="LiveId" clId="{1CA65EA5-A0D8-4326-88AC-DFFC5A5E3638}" dt="2024-09-02T05:28:17.945" v="373" actId="26606"/>
          <ac:spMkLst>
            <pc:docMk/>
            <pc:sldMk cId="2644518523" sldId="278"/>
            <ac:spMk id="2" creationId="{00000000-0000-0000-0000-000000000000}"/>
          </ac:spMkLst>
        </pc:spChg>
        <pc:spChg chg="mod">
          <ac:chgData name="Manzi Kagina" userId="be8a0671cb7ed08a" providerId="LiveId" clId="{1CA65EA5-A0D8-4326-88AC-DFFC5A5E3638}" dt="2024-09-02T05:28:28.459" v="376" actId="123"/>
          <ac:spMkLst>
            <pc:docMk/>
            <pc:sldMk cId="2644518523" sldId="278"/>
            <ac:spMk id="3" creationId="{00000000-0000-0000-0000-000000000000}"/>
          </ac:spMkLst>
        </pc:spChg>
        <pc:spChg chg="add">
          <ac:chgData name="Manzi Kagina" userId="be8a0671cb7ed08a" providerId="LiveId" clId="{1CA65EA5-A0D8-4326-88AC-DFFC5A5E3638}" dt="2024-09-02T05:28:17.945" v="373" actId="26606"/>
          <ac:spMkLst>
            <pc:docMk/>
            <pc:sldMk cId="2644518523" sldId="278"/>
            <ac:spMk id="8" creationId="{1BB867FF-FC45-48F7-8104-F89BE54909F1}"/>
          </ac:spMkLst>
        </pc:spChg>
        <pc:spChg chg="add">
          <ac:chgData name="Manzi Kagina" userId="be8a0671cb7ed08a" providerId="LiveId" clId="{1CA65EA5-A0D8-4326-88AC-DFFC5A5E3638}" dt="2024-09-02T05:28:17.945" v="373" actId="26606"/>
          <ac:spMkLst>
            <pc:docMk/>
            <pc:sldMk cId="2644518523" sldId="278"/>
            <ac:spMk id="10" creationId="{8BB56887-D0D5-4F0C-9E19-7247EB83C8B7}"/>
          </ac:spMkLst>
        </pc:spChg>
        <pc:spChg chg="add">
          <ac:chgData name="Manzi Kagina" userId="be8a0671cb7ed08a" providerId="LiveId" clId="{1CA65EA5-A0D8-4326-88AC-DFFC5A5E3638}" dt="2024-09-02T05:28:17.945" v="373" actId="26606"/>
          <ac:spMkLst>
            <pc:docMk/>
            <pc:sldMk cId="2644518523" sldId="278"/>
            <ac:spMk id="12" creationId="{081E4A58-353D-44AE-B2FC-2A74E2E400F7}"/>
          </ac:spMkLst>
        </pc:spChg>
      </pc:sldChg>
      <pc:sldChg chg="addSp delSp modSp mod modTransition setBg">
        <pc:chgData name="Manzi Kagina" userId="be8a0671cb7ed08a" providerId="LiveId" clId="{1CA65EA5-A0D8-4326-88AC-DFFC5A5E3638}" dt="2024-09-02T05:32:56.091" v="400"/>
        <pc:sldMkLst>
          <pc:docMk/>
          <pc:sldMk cId="3081653518" sldId="279"/>
        </pc:sldMkLst>
        <pc:spChg chg="mod">
          <ac:chgData name="Manzi Kagina" userId="be8a0671cb7ed08a" providerId="LiveId" clId="{1CA65EA5-A0D8-4326-88AC-DFFC5A5E3638}" dt="2024-09-02T05:29:02.439" v="383" actId="26606"/>
          <ac:spMkLst>
            <pc:docMk/>
            <pc:sldMk cId="3081653518" sldId="279"/>
            <ac:spMk id="2" creationId="{00000000-0000-0000-0000-000000000000}"/>
          </ac:spMkLst>
        </pc:spChg>
        <pc:spChg chg="mod">
          <ac:chgData name="Manzi Kagina" userId="be8a0671cb7ed08a" providerId="LiveId" clId="{1CA65EA5-A0D8-4326-88AC-DFFC5A5E3638}" dt="2024-09-02T05:29:12.152" v="384" actId="14100"/>
          <ac:spMkLst>
            <pc:docMk/>
            <pc:sldMk cId="3081653518" sldId="279"/>
            <ac:spMk id="3" creationId="{00000000-0000-0000-0000-000000000000}"/>
          </ac:spMkLst>
        </pc:spChg>
        <pc:spChg chg="add del">
          <ac:chgData name="Manzi Kagina" userId="be8a0671cb7ed08a" providerId="LiveId" clId="{1CA65EA5-A0D8-4326-88AC-DFFC5A5E3638}" dt="2024-09-02T05:28:47.655" v="378" actId="26606"/>
          <ac:spMkLst>
            <pc:docMk/>
            <pc:sldMk cId="3081653518" sldId="279"/>
            <ac:spMk id="8" creationId="{F837543A-6020-4505-A233-C9DB4BF74011}"/>
          </ac:spMkLst>
        </pc:spChg>
        <pc:spChg chg="add del">
          <ac:chgData name="Manzi Kagina" userId="be8a0671cb7ed08a" providerId="LiveId" clId="{1CA65EA5-A0D8-4326-88AC-DFFC5A5E3638}" dt="2024-09-02T05:28:47.655" v="378" actId="26606"/>
          <ac:spMkLst>
            <pc:docMk/>
            <pc:sldMk cId="3081653518" sldId="279"/>
            <ac:spMk id="10" creationId="{35B16301-FB18-48BA-A6DD-C37CAF6F9A18}"/>
          </ac:spMkLst>
        </pc:spChg>
        <pc:spChg chg="add del">
          <ac:chgData name="Manzi Kagina" userId="be8a0671cb7ed08a" providerId="LiveId" clId="{1CA65EA5-A0D8-4326-88AC-DFFC5A5E3638}" dt="2024-09-02T05:28:47.655" v="378" actId="26606"/>
          <ac:spMkLst>
            <pc:docMk/>
            <pc:sldMk cId="3081653518" sldId="279"/>
            <ac:spMk id="12" creationId="{C3C0D90E-074A-4F52-9B11-B52BEF4BCBE5}"/>
          </ac:spMkLst>
        </pc:spChg>
        <pc:spChg chg="add del">
          <ac:chgData name="Manzi Kagina" userId="be8a0671cb7ed08a" providerId="LiveId" clId="{1CA65EA5-A0D8-4326-88AC-DFFC5A5E3638}" dt="2024-09-02T05:28:47.655" v="378" actId="26606"/>
          <ac:spMkLst>
            <pc:docMk/>
            <pc:sldMk cId="3081653518" sldId="279"/>
            <ac:spMk id="14" creationId="{CABBD4C1-E6F8-46F6-8152-A8A97490BF4D}"/>
          </ac:spMkLst>
        </pc:spChg>
        <pc:spChg chg="add del">
          <ac:chgData name="Manzi Kagina" userId="be8a0671cb7ed08a" providerId="LiveId" clId="{1CA65EA5-A0D8-4326-88AC-DFFC5A5E3638}" dt="2024-09-02T05:28:47.655" v="378" actId="26606"/>
          <ac:spMkLst>
            <pc:docMk/>
            <pc:sldMk cId="3081653518" sldId="279"/>
            <ac:spMk id="16" creationId="{83BA5EF5-1FE9-4BF9-83BB-269BCDDF6156}"/>
          </ac:spMkLst>
        </pc:spChg>
        <pc:spChg chg="add del">
          <ac:chgData name="Manzi Kagina" userId="be8a0671cb7ed08a" providerId="LiveId" clId="{1CA65EA5-A0D8-4326-88AC-DFFC5A5E3638}" dt="2024-09-02T05:28:47.655" v="378" actId="26606"/>
          <ac:spMkLst>
            <pc:docMk/>
            <pc:sldMk cId="3081653518" sldId="279"/>
            <ac:spMk id="20" creationId="{88853921-7BC9-4BDE-ACAB-133C683C82D6}"/>
          </ac:spMkLst>
        </pc:spChg>
        <pc:spChg chg="add del">
          <ac:chgData name="Manzi Kagina" userId="be8a0671cb7ed08a" providerId="LiveId" clId="{1CA65EA5-A0D8-4326-88AC-DFFC5A5E3638}" dt="2024-09-02T05:28:47.655" v="378" actId="26606"/>
          <ac:spMkLst>
            <pc:docMk/>
            <pc:sldMk cId="3081653518" sldId="279"/>
            <ac:spMk id="22" creationId="{09192968-3AE7-4470-A61C-97294BB92731}"/>
          </ac:spMkLst>
        </pc:spChg>
        <pc:spChg chg="add del">
          <ac:chgData name="Manzi Kagina" userId="be8a0671cb7ed08a" providerId="LiveId" clId="{1CA65EA5-A0D8-4326-88AC-DFFC5A5E3638}" dt="2024-09-02T05:28:47.655" v="378" actId="26606"/>
          <ac:spMkLst>
            <pc:docMk/>
            <pc:sldMk cId="3081653518" sldId="279"/>
            <ac:spMk id="24" creationId="{3AB72E55-43E4-4356-BFE8-E2102CB0B505}"/>
          </ac:spMkLst>
        </pc:spChg>
        <pc:spChg chg="add del">
          <ac:chgData name="Manzi Kagina" userId="be8a0671cb7ed08a" providerId="LiveId" clId="{1CA65EA5-A0D8-4326-88AC-DFFC5A5E3638}" dt="2024-09-02T05:28:51.635" v="380" actId="26606"/>
          <ac:spMkLst>
            <pc:docMk/>
            <pc:sldMk cId="3081653518" sldId="279"/>
            <ac:spMk id="26" creationId="{59A309A7-1751-4ABE-A3C1-EEC40366AD89}"/>
          </ac:spMkLst>
        </pc:spChg>
        <pc:spChg chg="add del">
          <ac:chgData name="Manzi Kagina" userId="be8a0671cb7ed08a" providerId="LiveId" clId="{1CA65EA5-A0D8-4326-88AC-DFFC5A5E3638}" dt="2024-09-02T05:28:51.635" v="380" actId="26606"/>
          <ac:spMkLst>
            <pc:docMk/>
            <pc:sldMk cId="3081653518" sldId="279"/>
            <ac:spMk id="27" creationId="{967D8EB6-EAE1-4F9C-B398-83321E287204}"/>
          </ac:spMkLst>
        </pc:spChg>
        <pc:spChg chg="add del">
          <ac:chgData name="Manzi Kagina" userId="be8a0671cb7ed08a" providerId="LiveId" clId="{1CA65EA5-A0D8-4326-88AC-DFFC5A5E3638}" dt="2024-09-02T05:29:02.407" v="382" actId="26606"/>
          <ac:spMkLst>
            <pc:docMk/>
            <pc:sldMk cId="3081653518" sldId="279"/>
            <ac:spMk id="29" creationId="{979E27D9-03C7-44E2-9FF8-15D0C8506AF7}"/>
          </ac:spMkLst>
        </pc:spChg>
        <pc:spChg chg="add del">
          <ac:chgData name="Manzi Kagina" userId="be8a0671cb7ed08a" providerId="LiveId" clId="{1CA65EA5-A0D8-4326-88AC-DFFC5A5E3638}" dt="2024-09-02T05:29:02.407" v="382" actId="26606"/>
          <ac:spMkLst>
            <pc:docMk/>
            <pc:sldMk cId="3081653518" sldId="279"/>
            <ac:spMk id="30" creationId="{EEBF1590-3B36-48EE-A89D-3B6F3CB256AB}"/>
          </ac:spMkLst>
        </pc:spChg>
        <pc:spChg chg="add del">
          <ac:chgData name="Manzi Kagina" userId="be8a0671cb7ed08a" providerId="LiveId" clId="{1CA65EA5-A0D8-4326-88AC-DFFC5A5E3638}" dt="2024-09-02T05:29:02.407" v="382" actId="26606"/>
          <ac:spMkLst>
            <pc:docMk/>
            <pc:sldMk cId="3081653518" sldId="279"/>
            <ac:spMk id="31" creationId="{AC8F6C8C-AB5A-4548-942D-E3FD40ACBC49}"/>
          </ac:spMkLst>
        </pc:spChg>
        <pc:spChg chg="add">
          <ac:chgData name="Manzi Kagina" userId="be8a0671cb7ed08a" providerId="LiveId" clId="{1CA65EA5-A0D8-4326-88AC-DFFC5A5E3638}" dt="2024-09-02T05:29:02.439" v="383" actId="26606"/>
          <ac:spMkLst>
            <pc:docMk/>
            <pc:sldMk cId="3081653518" sldId="279"/>
            <ac:spMk id="33" creationId="{1709F1D5-B0F1-4714-A239-E5B61C161915}"/>
          </ac:spMkLst>
        </pc:spChg>
        <pc:spChg chg="add">
          <ac:chgData name="Manzi Kagina" userId="be8a0671cb7ed08a" providerId="LiveId" clId="{1CA65EA5-A0D8-4326-88AC-DFFC5A5E3638}" dt="2024-09-02T05:29:02.439" v="383" actId="26606"/>
          <ac:spMkLst>
            <pc:docMk/>
            <pc:sldMk cId="3081653518" sldId="279"/>
            <ac:spMk id="34" creationId="{228FB460-D3FF-4440-A020-05982A09E517}"/>
          </ac:spMkLst>
        </pc:spChg>
        <pc:spChg chg="add">
          <ac:chgData name="Manzi Kagina" userId="be8a0671cb7ed08a" providerId="LiveId" clId="{1CA65EA5-A0D8-4326-88AC-DFFC5A5E3638}" dt="2024-09-02T05:29:02.439" v="383" actId="26606"/>
          <ac:spMkLst>
            <pc:docMk/>
            <pc:sldMk cId="3081653518" sldId="279"/>
            <ac:spMk id="35" creationId="{14847E93-7DC1-4D4B-8829-B19AA7137C50}"/>
          </ac:spMkLst>
        </pc:spChg>
        <pc:spChg chg="add">
          <ac:chgData name="Manzi Kagina" userId="be8a0671cb7ed08a" providerId="LiveId" clId="{1CA65EA5-A0D8-4326-88AC-DFFC5A5E3638}" dt="2024-09-02T05:29:02.439" v="383" actId="26606"/>
          <ac:spMkLst>
            <pc:docMk/>
            <pc:sldMk cId="3081653518" sldId="279"/>
            <ac:spMk id="36" creationId="{5566D6E1-03A1-4D73-A4E0-35D74D568A04}"/>
          </ac:spMkLst>
        </pc:spChg>
        <pc:spChg chg="add">
          <ac:chgData name="Manzi Kagina" userId="be8a0671cb7ed08a" providerId="LiveId" clId="{1CA65EA5-A0D8-4326-88AC-DFFC5A5E3638}" dt="2024-09-02T05:29:02.439" v="383" actId="26606"/>
          <ac:spMkLst>
            <pc:docMk/>
            <pc:sldMk cId="3081653518" sldId="279"/>
            <ac:spMk id="37" creationId="{9F835A99-04AC-494A-A572-AFE8413CC938}"/>
          </ac:spMkLst>
        </pc:spChg>
        <pc:spChg chg="add">
          <ac:chgData name="Manzi Kagina" userId="be8a0671cb7ed08a" providerId="LiveId" clId="{1CA65EA5-A0D8-4326-88AC-DFFC5A5E3638}" dt="2024-09-02T05:29:02.439" v="383" actId="26606"/>
          <ac:spMkLst>
            <pc:docMk/>
            <pc:sldMk cId="3081653518" sldId="279"/>
            <ac:spMk id="38" creationId="{7B786209-1B0B-4CA9-9BDD-F7327066A84D}"/>
          </ac:spMkLst>
        </pc:spChg>
        <pc:spChg chg="add">
          <ac:chgData name="Manzi Kagina" userId="be8a0671cb7ed08a" providerId="LiveId" clId="{1CA65EA5-A0D8-4326-88AC-DFFC5A5E3638}" dt="2024-09-02T05:29:02.439" v="383" actId="26606"/>
          <ac:spMkLst>
            <pc:docMk/>
            <pc:sldMk cId="3081653518" sldId="279"/>
            <ac:spMk id="39" creationId="{2D2964BB-484D-45AE-AD66-D407D0629652}"/>
          </ac:spMkLst>
        </pc:spChg>
        <pc:spChg chg="add">
          <ac:chgData name="Manzi Kagina" userId="be8a0671cb7ed08a" providerId="LiveId" clId="{1CA65EA5-A0D8-4326-88AC-DFFC5A5E3638}" dt="2024-09-02T05:29:02.439" v="383" actId="26606"/>
          <ac:spMkLst>
            <pc:docMk/>
            <pc:sldMk cId="3081653518" sldId="279"/>
            <ac:spMk id="40" creationId="{6691AC69-A76E-4DAB-B565-468B6B87ACF3}"/>
          </ac:spMkLst>
        </pc:spChg>
        <pc:picChg chg="add del">
          <ac:chgData name="Manzi Kagina" userId="be8a0671cb7ed08a" providerId="LiveId" clId="{1CA65EA5-A0D8-4326-88AC-DFFC5A5E3638}" dt="2024-09-02T05:28:51.635" v="380" actId="26606"/>
          <ac:picMkLst>
            <pc:docMk/>
            <pc:sldMk cId="3081653518" sldId="279"/>
            <ac:picMk id="7" creationId="{4A1A0944-30CA-10FC-3322-E2496618884D}"/>
          </ac:picMkLst>
        </pc:picChg>
        <pc:cxnChg chg="add del">
          <ac:chgData name="Manzi Kagina" userId="be8a0671cb7ed08a" providerId="LiveId" clId="{1CA65EA5-A0D8-4326-88AC-DFFC5A5E3638}" dt="2024-09-02T05:28:47.655" v="378" actId="26606"/>
          <ac:cxnSpMkLst>
            <pc:docMk/>
            <pc:sldMk cId="3081653518" sldId="279"/>
            <ac:cxnSpMk id="18" creationId="{4B3BCACB-5880-460B-9606-8C433A9AF99D}"/>
          </ac:cxnSpMkLst>
        </pc:cxnChg>
      </pc:sldChg>
      <pc:sldMasterChg chg="modTransition modSldLayout">
        <pc:chgData name="Manzi Kagina" userId="be8a0671cb7ed08a" providerId="LiveId" clId="{1CA65EA5-A0D8-4326-88AC-DFFC5A5E3638}" dt="2024-09-02T05:32:56.091" v="400"/>
        <pc:sldMasterMkLst>
          <pc:docMk/>
          <pc:sldMasterMk cId="0" sldId="2147483648"/>
        </pc:sldMasterMkLst>
        <pc:sldLayoutChg chg="modTransition">
          <pc:chgData name="Manzi Kagina" userId="be8a0671cb7ed08a" providerId="LiveId" clId="{1CA65EA5-A0D8-4326-88AC-DFFC5A5E3638}" dt="2024-09-02T05:32:56.091" v="400"/>
          <pc:sldLayoutMkLst>
            <pc:docMk/>
            <pc:sldMasterMk cId="0" sldId="2147483648"/>
            <pc:sldLayoutMk cId="0" sldId="2147483649"/>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0"/>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1"/>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2"/>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3"/>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4"/>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5"/>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6"/>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7"/>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8"/>
          </pc:sldLayoutMkLst>
        </pc:sldLayoutChg>
        <pc:sldLayoutChg chg="modTransition">
          <pc:chgData name="Manzi Kagina" userId="be8a0671cb7ed08a" providerId="LiveId" clId="{1CA65EA5-A0D8-4326-88AC-DFFC5A5E3638}" dt="2024-09-02T05:32:56.091" v="400"/>
          <pc:sldLayoutMkLst>
            <pc:docMk/>
            <pc:sldMasterMk cId="0" sldId="2147483648"/>
            <pc:sldLayoutMk cId="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Construction vehicle">
            <a:extLst>
              <a:ext uri="{FF2B5EF4-FFF2-40B4-BE49-F238E27FC236}">
                <a16:creationId xmlns:a16="http://schemas.microsoft.com/office/drawing/2014/main" id="{B4A3C8C9-BD4C-4EC1-B635-07B42BB8BE17}"/>
              </a:ext>
            </a:extLst>
          </p:cNvPr>
          <p:cNvPicPr>
            <a:picLocks noChangeAspect="1"/>
          </p:cNvPicPr>
          <p:nvPr/>
        </p:nvPicPr>
        <p:blipFill>
          <a:blip r:embed="rId2"/>
          <a:srcRect l="2096" r="9161" b="1"/>
          <a:stretch/>
        </p:blipFill>
        <p:spPr>
          <a:xfrm>
            <a:off x="-2585" y="-1"/>
            <a:ext cx="9146585" cy="6879745"/>
          </a:xfrm>
          <a:prstGeom prst="rect">
            <a:avLst/>
          </a:prstGeom>
        </p:spPr>
      </p:pic>
      <p:sp>
        <p:nvSpPr>
          <p:cNvPr id="16" name="Rectangle 15">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64451" y="791834"/>
            <a:ext cx="3020876" cy="9154947"/>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584" y="0"/>
            <a:ext cx="2132551"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9028" y="21736"/>
            <a:ext cx="2364646"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585" y="5288433"/>
            <a:ext cx="9149779"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5100" y="2905286"/>
            <a:ext cx="3866773" cy="4082144"/>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4270" y="4121944"/>
            <a:ext cx="7204329" cy="1620665"/>
          </a:xfrm>
        </p:spPr>
        <p:txBody>
          <a:bodyPr>
            <a:normAutofit/>
          </a:bodyPr>
          <a:lstStyle/>
          <a:p>
            <a:pPr algn="l"/>
            <a:r>
              <a:rPr lang="en-US" dirty="0">
                <a:solidFill>
                  <a:srgbClr val="FFFFFF"/>
                </a:solidFill>
              </a:rPr>
              <a:t>Applications of Data Mining</a:t>
            </a:r>
          </a:p>
        </p:txBody>
      </p:sp>
      <p:sp>
        <p:nvSpPr>
          <p:cNvPr id="3" name="Subtitle 2"/>
          <p:cNvSpPr>
            <a:spLocks noGrp="1"/>
          </p:cNvSpPr>
          <p:nvPr>
            <p:ph type="subTitle" idx="1"/>
          </p:nvPr>
        </p:nvSpPr>
        <p:spPr>
          <a:xfrm>
            <a:off x="644271" y="5737867"/>
            <a:ext cx="5956785" cy="618479"/>
          </a:xfrm>
        </p:spPr>
        <p:txBody>
          <a:bodyPr>
            <a:normAutofit/>
          </a:bodyPr>
          <a:lstStyle/>
          <a:p>
            <a:pPr algn="l"/>
            <a:endParaRPr lang="en-US" sz="1700">
              <a:solidFill>
                <a:srgbClr val="FFFFFF"/>
              </a:solidFill>
            </a:endParaRPr>
          </a:p>
        </p:txBody>
      </p:sp>
    </p:spTree>
    <p:extLst>
      <p:ext uri="{BB962C8B-B14F-4D97-AF65-F5344CB8AC3E}">
        <p14:creationId xmlns:p14="http://schemas.microsoft.com/office/powerpoint/2010/main" val="105540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algn="just">
              <a:lnSpc>
                <a:spcPct val="90000"/>
              </a:lnSpc>
            </a:pPr>
            <a:r>
              <a:rPr lang="en-US" sz="2400" dirty="0"/>
              <a:t>Retail databases contain customer-shopping transactions. Data Mining can find customer-shopping patterns that can be used. For example, in a sales campaign. Association rule mining is very useful for such analysis.</a:t>
            </a:r>
          </a:p>
          <a:p>
            <a:pPr algn="just">
              <a:lnSpc>
                <a:spcPct val="90000"/>
              </a:lnSpc>
            </a:pPr>
            <a:r>
              <a:rPr lang="en-US" sz="2400" dirty="0"/>
              <a:t>Using Data Mining techniques, investors can build models to predict the performance of stocks. By searching trends and patterns in stock data, Data Mining can also help investors to find stocks with good performances.</a:t>
            </a:r>
          </a:p>
          <a:p>
            <a:pPr algn="just">
              <a:lnSpc>
                <a:spcPct val="90000"/>
              </a:lnSpc>
            </a:pPr>
            <a:r>
              <a:rPr lang="en-US" sz="2400" dirty="0"/>
              <a:t>Applications for credit or loan are decided based on the applicants’ information. A decision support model for credit or loan approval may be constructed from historical data using Data Mining tools.</a:t>
            </a:r>
          </a:p>
        </p:txBody>
      </p:sp>
    </p:spTree>
    <p:extLst>
      <p:ext uri="{BB962C8B-B14F-4D97-AF65-F5344CB8AC3E}">
        <p14:creationId xmlns:p14="http://schemas.microsoft.com/office/powerpoint/2010/main" val="3968678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b="1" dirty="0"/>
              <a:t>Risk Management and Targeted Marketing</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gn="just">
              <a:buNone/>
            </a:pPr>
            <a:r>
              <a:rPr lang="en-US" dirty="0"/>
              <a:t>Insurance and direct mail are two industries that rely on data analysis to make profitable business decisions. For example, insurers must be able to</a:t>
            </a:r>
          </a:p>
          <a:p>
            <a:pPr marL="0" indent="0" algn="just">
              <a:buNone/>
            </a:pPr>
            <a:r>
              <a:rPr lang="en-US" dirty="0"/>
              <a:t>accurately assess the risks posed by their policyholders to set insurance premiums at competitive levels.</a:t>
            </a:r>
          </a:p>
        </p:txBody>
      </p:sp>
    </p:spTree>
    <p:extLst>
      <p:ext uri="{BB962C8B-B14F-4D97-AF65-F5344CB8AC3E}">
        <p14:creationId xmlns:p14="http://schemas.microsoft.com/office/powerpoint/2010/main" val="85134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gn="just">
              <a:lnSpc>
                <a:spcPct val="90000"/>
              </a:lnSpc>
              <a:buNone/>
            </a:pPr>
            <a:r>
              <a:rPr lang="en-US" sz="3000" dirty="0"/>
              <a:t>Businesses relying on data-driven analysis for decision making typically construct data warehouses to capture as much information as possible about their customers. Examples of such information include details of past customer transactions, as well as additional information obtained from third party data providers, including credit scores and demographics, for targeted marketing purposes and motor vehicle records for insurance purposes.</a:t>
            </a:r>
          </a:p>
        </p:txBody>
      </p:sp>
    </p:spTree>
    <p:extLst>
      <p:ext uri="{BB962C8B-B14F-4D97-AF65-F5344CB8AC3E}">
        <p14:creationId xmlns:p14="http://schemas.microsoft.com/office/powerpoint/2010/main" val="327147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horoptor">
            <a:extLst>
              <a:ext uri="{FF2B5EF4-FFF2-40B4-BE49-F238E27FC236}">
                <a16:creationId xmlns:a16="http://schemas.microsoft.com/office/drawing/2014/main" id="{83B9B8DC-FCAC-5420-59BC-3B7C2F010BDD}"/>
              </a:ext>
            </a:extLst>
          </p:cNvPr>
          <p:cNvPicPr>
            <a:picLocks noChangeAspect="1"/>
          </p:cNvPicPr>
          <p:nvPr/>
        </p:nvPicPr>
        <p:blipFill>
          <a:blip r:embed="rId2">
            <a:duotone>
              <a:schemeClr val="bg2">
                <a:shade val="45000"/>
                <a:satMod val="135000"/>
              </a:schemeClr>
              <a:prstClr val="white"/>
            </a:duotone>
          </a:blip>
          <a:srcRect l="8357" r="2642" b="-1"/>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b="1" dirty="0"/>
              <a:t>Medical Applications (diabetic screening)</a:t>
            </a:r>
            <a:endParaRPr lang="en-US"/>
          </a:p>
        </p:txBody>
      </p:sp>
      <p:sp>
        <p:nvSpPr>
          <p:cNvPr id="3" name="Content Placeholder 2"/>
          <p:cNvSpPr>
            <a:spLocks noGrp="1"/>
          </p:cNvSpPr>
          <p:nvPr>
            <p:ph idx="1"/>
          </p:nvPr>
        </p:nvSpPr>
        <p:spPr>
          <a:xfrm>
            <a:off x="628650" y="1825625"/>
            <a:ext cx="7886700" cy="4351338"/>
          </a:xfrm>
        </p:spPr>
        <p:txBody>
          <a:bodyPr>
            <a:normAutofit/>
          </a:bodyPr>
          <a:lstStyle/>
          <a:p>
            <a:pPr algn="just">
              <a:lnSpc>
                <a:spcPct val="90000"/>
              </a:lnSpc>
            </a:pPr>
            <a:r>
              <a:rPr lang="en-US" sz="3000" dirty="0"/>
              <a:t>Preprocessing and post processing steps are often the most critical elements determining the effectiveness of real-life Data Mining applications.</a:t>
            </a:r>
          </a:p>
          <a:p>
            <a:pPr algn="just">
              <a:lnSpc>
                <a:spcPct val="90000"/>
              </a:lnSpc>
            </a:pPr>
            <a:endParaRPr lang="en-US" sz="3000" dirty="0"/>
          </a:p>
          <a:p>
            <a:pPr algn="just">
              <a:lnSpc>
                <a:spcPct val="90000"/>
              </a:lnSpc>
            </a:pPr>
            <a:r>
              <a:rPr lang="en-US" sz="3000" dirty="0"/>
              <a:t>In 1990s in Singapore, about 10% of the population were diabetic, a disease with many side effects, including increased risk of eye disease, kidney failure, other complications.</a:t>
            </a:r>
          </a:p>
        </p:txBody>
      </p:sp>
    </p:spTree>
    <p:extLst>
      <p:ext uri="{BB962C8B-B14F-4D97-AF65-F5344CB8AC3E}">
        <p14:creationId xmlns:p14="http://schemas.microsoft.com/office/powerpoint/2010/main" val="62558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can of a human brain in a neurology clinic">
            <a:extLst>
              <a:ext uri="{FF2B5EF4-FFF2-40B4-BE49-F238E27FC236}">
                <a16:creationId xmlns:a16="http://schemas.microsoft.com/office/drawing/2014/main" id="{375E83EB-6CC8-12BA-B565-11CC5D5A3A6F}"/>
              </a:ext>
            </a:extLst>
          </p:cNvPr>
          <p:cNvPicPr>
            <a:picLocks noChangeAspect="1"/>
          </p:cNvPicPr>
          <p:nvPr/>
        </p:nvPicPr>
        <p:blipFill>
          <a:blip r:embed="rId2">
            <a:duotone>
              <a:schemeClr val="bg2">
                <a:shade val="45000"/>
                <a:satMod val="135000"/>
              </a:schemeClr>
              <a:prstClr val="white"/>
            </a:duotone>
          </a:blip>
          <a:srcRect/>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err="1"/>
              <a:t>Ctd</a:t>
            </a:r>
            <a:r>
              <a:rPr lang="en-US" dirty="0"/>
              <a:t>…</a:t>
            </a:r>
            <a:endParaRPr lang="en-US"/>
          </a:p>
        </p:txBody>
      </p:sp>
      <p:sp>
        <p:nvSpPr>
          <p:cNvPr id="3" name="Content Placeholder 2"/>
          <p:cNvSpPr>
            <a:spLocks noGrp="1"/>
          </p:cNvSpPr>
          <p:nvPr>
            <p:ph idx="1"/>
          </p:nvPr>
        </p:nvSpPr>
        <p:spPr>
          <a:xfrm>
            <a:off x="628650" y="1676400"/>
            <a:ext cx="7886700" cy="4500563"/>
          </a:xfrm>
        </p:spPr>
        <p:txBody>
          <a:bodyPr>
            <a:normAutofit/>
          </a:bodyPr>
          <a:lstStyle/>
          <a:p>
            <a:pPr algn="just">
              <a:lnSpc>
                <a:spcPct val="90000"/>
              </a:lnSpc>
            </a:pPr>
            <a:r>
              <a:rPr lang="en-US" sz="2700" dirty="0"/>
              <a:t>However, early detection and proper care management can make a difference in health and longevity of individual sufferers. </a:t>
            </a:r>
          </a:p>
          <a:p>
            <a:pPr algn="just">
              <a:lnSpc>
                <a:spcPct val="90000"/>
              </a:lnSpc>
            </a:pPr>
            <a:r>
              <a:rPr lang="en-US" sz="2700" dirty="0"/>
              <a:t>For example, to combat the disease, the Government of Singapore introduced a regular screening program for diabetic patients in its public hospitals in 1992. </a:t>
            </a:r>
          </a:p>
          <a:p>
            <a:pPr algn="just">
              <a:lnSpc>
                <a:spcPct val="90000"/>
              </a:lnSpc>
            </a:pPr>
            <a:r>
              <a:rPr lang="en-US" sz="2700" dirty="0"/>
              <a:t>Patient information, clinical symptoms, Eye disease diagnosis, treatment, and other details were captured in a database maintained by Government medical authorities.</a:t>
            </a:r>
          </a:p>
        </p:txBody>
      </p:sp>
    </p:spTree>
    <p:extLst>
      <p:ext uri="{BB962C8B-B14F-4D97-AF65-F5344CB8AC3E}">
        <p14:creationId xmlns:p14="http://schemas.microsoft.com/office/powerpoint/2010/main" val="242712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BE8534DE-47AC-4194-66BC-E6C2E0056994}"/>
              </a:ext>
            </a:extLst>
          </p:cNvPr>
          <p:cNvPicPr>
            <a:picLocks noChangeAspect="1"/>
          </p:cNvPicPr>
          <p:nvPr/>
        </p:nvPicPr>
        <p:blipFill>
          <a:blip r:embed="rId2">
            <a:duotone>
              <a:schemeClr val="bg2">
                <a:shade val="45000"/>
                <a:satMod val="135000"/>
              </a:schemeClr>
              <a:prstClr val="white"/>
            </a:duotone>
          </a:blip>
          <a:srcRect r="10999" b="-1"/>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gn="just">
              <a:buNone/>
            </a:pPr>
            <a:r>
              <a:rPr lang="en-US" sz="2800" dirty="0"/>
              <a:t>The second problem was that some state of the art association rule algorithms generate too many rules from the data, no matter how clean it is. Because physicians are busy seeing patients, they cannot take the time to sift through large numbers of rules. It was therefore important to present the discovered rules in some easy to understand form. </a:t>
            </a:r>
          </a:p>
          <a:p>
            <a:pPr marL="0" indent="0" algn="just">
              <a:buNone/>
            </a:pPr>
            <a:endParaRPr lang="en-US" sz="2700" dirty="0"/>
          </a:p>
        </p:txBody>
      </p:sp>
    </p:spTree>
    <p:extLst>
      <p:ext uri="{BB962C8B-B14F-4D97-AF65-F5344CB8AC3E}">
        <p14:creationId xmlns:p14="http://schemas.microsoft.com/office/powerpoint/2010/main" val="209263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C8071A37-DF55-1C85-4412-758CC9187E2D}"/>
              </a:ext>
            </a:extLst>
          </p:cNvPr>
          <p:cNvPicPr>
            <a:picLocks noChangeAspect="1"/>
          </p:cNvPicPr>
          <p:nvPr/>
        </p:nvPicPr>
        <p:blipFill>
          <a:blip r:embed="rId2">
            <a:duotone>
              <a:schemeClr val="bg2">
                <a:shade val="45000"/>
                <a:satMod val="135000"/>
              </a:schemeClr>
              <a:prstClr val="white"/>
            </a:duotone>
          </a:blip>
          <a:srcRect l="11586" r="13414"/>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3" name="Content Placeholder 2"/>
          <p:cNvSpPr>
            <a:spLocks noGrp="1"/>
          </p:cNvSpPr>
          <p:nvPr>
            <p:ph idx="1"/>
          </p:nvPr>
        </p:nvSpPr>
        <p:spPr>
          <a:xfrm>
            <a:off x="628650" y="1825625"/>
            <a:ext cx="7886700" cy="4351338"/>
          </a:xfrm>
        </p:spPr>
        <p:txBody>
          <a:bodyPr>
            <a:normAutofit/>
          </a:bodyPr>
          <a:lstStyle/>
          <a:p>
            <a:pPr marL="0" indent="0" algn="just">
              <a:lnSpc>
                <a:spcPct val="90000"/>
              </a:lnSpc>
              <a:buNone/>
            </a:pPr>
            <a:r>
              <a:rPr lang="en-US" sz="3000" dirty="0"/>
              <a:t>To overcome the problem noisy data, a Data Mining team at National University of Singapore developed a semiautomatic data cleaning system to reconcile database format differences by allowing physicians to specify the mapping between attributes in different format styles and/or different encoding schemes.</a:t>
            </a:r>
          </a:p>
          <a:p>
            <a:pPr marL="0" indent="0" algn="just">
              <a:lnSpc>
                <a:spcPct val="90000"/>
              </a:lnSpc>
              <a:buNone/>
            </a:pPr>
            <a:r>
              <a:rPr lang="en-US" sz="3000" dirty="0"/>
              <a:t>Reconciling the format differences addressed the problem of Identifying and removing duplicate records.</a:t>
            </a:r>
          </a:p>
          <a:p>
            <a:pPr marL="0" indent="0" algn="just">
              <a:lnSpc>
                <a:spcPct val="90000"/>
              </a:lnSpc>
              <a:buNone/>
            </a:pPr>
            <a:endParaRPr lang="en-US" sz="3000" dirty="0"/>
          </a:p>
        </p:txBody>
      </p:sp>
    </p:spTree>
    <p:extLst>
      <p:ext uri="{BB962C8B-B14F-4D97-AF65-F5344CB8AC3E}">
        <p14:creationId xmlns:p14="http://schemas.microsoft.com/office/powerpoint/2010/main" val="420529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b="1" dirty="0"/>
              <a:t>Scientific Applications Using Data Mining</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514350" indent="-514350" algn="just">
              <a:lnSpc>
                <a:spcPct val="90000"/>
              </a:lnSpc>
              <a:buAutoNum type="arabicPeriod"/>
            </a:pPr>
            <a:r>
              <a:rPr lang="en-US" sz="2500" b="1" dirty="0"/>
              <a:t>Biomedical Engineering</a:t>
            </a:r>
          </a:p>
          <a:p>
            <a:pPr marL="0" indent="0" algn="just">
              <a:lnSpc>
                <a:spcPct val="90000"/>
              </a:lnSpc>
              <a:buNone/>
            </a:pPr>
            <a:r>
              <a:rPr lang="en-US" sz="2500" dirty="0"/>
              <a:t>The past decade has seen an explosive growth in biomedical research, ranging from the development of new pharmaceuticals and advances in cancer therapies to the identification and study of the human genome by discovering large-scale sequencing patterns and gene functions. In this section, the applications in biomedicine and DNA data analysis and an unsupervised neural network approach to medical data mining techniques and data mining-assisted decision support for fever diagnosis – case studies are presented.</a:t>
            </a:r>
          </a:p>
        </p:txBody>
      </p:sp>
    </p:spTree>
    <p:extLst>
      <p:ext uri="{BB962C8B-B14F-4D97-AF65-F5344CB8AC3E}">
        <p14:creationId xmlns:p14="http://schemas.microsoft.com/office/powerpoint/2010/main" val="686395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gn="just">
              <a:lnSpc>
                <a:spcPct val="90000"/>
              </a:lnSpc>
              <a:buNone/>
            </a:pPr>
            <a:r>
              <a:rPr lang="en-US" b="1" dirty="0"/>
              <a:t>2.Remote sensing</a:t>
            </a:r>
          </a:p>
          <a:p>
            <a:pPr marL="0" indent="0" algn="just">
              <a:lnSpc>
                <a:spcPct val="90000"/>
              </a:lnSpc>
              <a:buNone/>
            </a:pPr>
            <a:r>
              <a:rPr lang="en-US" dirty="0"/>
              <a:t>The Information Technology and Systems Center (ITSC) at the University of Alabama in Huntsville developed the Algorithm Development and Mining (</a:t>
            </a:r>
            <a:r>
              <a:rPr lang="en-US" dirty="0" err="1"/>
              <a:t>ADaM</a:t>
            </a:r>
            <a:r>
              <a:rPr lang="en-US" dirty="0"/>
              <a:t>) system under a research grant from NASA to investigate new methods of processing large volumes of Earth Observing System (EOS) remote-sensing data sets. </a:t>
            </a:r>
          </a:p>
        </p:txBody>
      </p:sp>
    </p:spTree>
    <p:extLst>
      <p:ext uri="{BB962C8B-B14F-4D97-AF65-F5344CB8AC3E}">
        <p14:creationId xmlns:p14="http://schemas.microsoft.com/office/powerpoint/2010/main" val="4131787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gn="just">
              <a:lnSpc>
                <a:spcPct val="90000"/>
              </a:lnSpc>
              <a:buNone/>
            </a:pPr>
            <a:r>
              <a:rPr lang="en-US" sz="2700" dirty="0"/>
              <a:t>This system provides knowledge discovery and data mining capabilities for data values as well as for metadata and catalogs the information discovered. </a:t>
            </a:r>
            <a:r>
              <a:rPr lang="en-US" sz="2700" dirty="0" err="1"/>
              <a:t>ADaM</a:t>
            </a:r>
            <a:r>
              <a:rPr lang="en-US" sz="2700" dirty="0"/>
              <a:t> incorporates algorithms for detecting a variety of geophysical phenomena to address the needs of the earth science community. This data mining system has been used for other research studies dealing with topics such as texture classification, image processing, and statistical analysis of earth science data sets.</a:t>
            </a:r>
          </a:p>
          <a:p>
            <a:pPr marL="0" indent="0" algn="just">
              <a:lnSpc>
                <a:spcPct val="90000"/>
              </a:lnSpc>
              <a:buNone/>
            </a:pPr>
            <a:endParaRPr lang="en-US" sz="2700" dirty="0"/>
          </a:p>
        </p:txBody>
      </p:sp>
    </p:spTree>
    <p:extLst>
      <p:ext uri="{BB962C8B-B14F-4D97-AF65-F5344CB8AC3E}">
        <p14:creationId xmlns:p14="http://schemas.microsoft.com/office/powerpoint/2010/main" val="264451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numCol="1">
            <a:normAutofit/>
          </a:bodyPr>
          <a:lstStyle/>
          <a:p>
            <a:pPr marL="0" indent="0" algn="just">
              <a:lnSpc>
                <a:spcPct val="90000"/>
              </a:lnSpc>
              <a:buNone/>
            </a:pPr>
            <a:r>
              <a:rPr lang="en-US" dirty="0"/>
              <a:t>Data Mining is a step in KDD process. KDD (Knowledge Discovery in Databases) applications deliver measurable benefits, including reduced cost of doing business, improved profitability, and enhanced quality of service. Industries, in which such benefits have been demonstrated, include insurance, direct-</a:t>
            </a:r>
            <a:r>
              <a:rPr lang="en-US" dirty="0" err="1"/>
              <a:t>mail,marketing,telecommunications</a:t>
            </a:r>
            <a:r>
              <a:rPr lang="en-US" dirty="0"/>
              <a:t>, retail, and health care.</a:t>
            </a:r>
          </a:p>
        </p:txBody>
      </p:sp>
    </p:spTree>
    <p:extLst>
      <p:ext uri="{BB962C8B-B14F-4D97-AF65-F5344CB8AC3E}">
        <p14:creationId xmlns:p14="http://schemas.microsoft.com/office/powerpoint/2010/main" val="3054166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1011045"/>
            <a:ext cx="3277394"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7619" y="1112969"/>
            <a:ext cx="2952974" cy="4166010"/>
          </a:xfrm>
        </p:spPr>
        <p:txBody>
          <a:bodyPr>
            <a:normAutofit/>
          </a:bodyPr>
          <a:lstStyle/>
          <a:p>
            <a:r>
              <a:rPr lang="en-US">
                <a:solidFill>
                  <a:srgbClr val="FFFFFF"/>
                </a:solidFill>
              </a:rPr>
              <a:t>Homework</a:t>
            </a:r>
          </a:p>
        </p:txBody>
      </p:sp>
      <p:sp>
        <p:nvSpPr>
          <p:cNvPr id="35"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7"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72000" y="1905000"/>
            <a:ext cx="3943349" cy="3805230"/>
          </a:xfrm>
        </p:spPr>
        <p:txBody>
          <a:bodyPr anchor="t">
            <a:normAutofit/>
          </a:bodyPr>
          <a:lstStyle/>
          <a:p>
            <a:pPr marL="0" indent="0">
              <a:buNone/>
            </a:pPr>
            <a:r>
              <a:rPr lang="en-US" dirty="0"/>
              <a:t>Carry out some research to find out what other ways scientists are using Data Mining to solve problems today.</a:t>
            </a:r>
          </a:p>
        </p:txBody>
      </p:sp>
      <p:sp>
        <p:nvSpPr>
          <p:cNvPr id="3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9"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0"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8165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nSpc>
                <a:spcPct val="90000"/>
              </a:lnSpc>
              <a:buNone/>
            </a:pPr>
            <a:r>
              <a:rPr lang="en-US" sz="2700" b="1"/>
              <a:t>Market Management: </a:t>
            </a:r>
            <a:r>
              <a:rPr lang="en-US" sz="2700"/>
              <a:t>Target marketing, customer relationship management, market basket analysis, cross-selling, market segmentation.</a:t>
            </a:r>
          </a:p>
          <a:p>
            <a:pPr marL="0" indent="0">
              <a:lnSpc>
                <a:spcPct val="90000"/>
              </a:lnSpc>
              <a:buNone/>
            </a:pPr>
            <a:r>
              <a:rPr lang="en-US" sz="2700" b="1"/>
              <a:t>Risk Management: </a:t>
            </a:r>
            <a:r>
              <a:rPr lang="en-US" sz="2700"/>
              <a:t>Forecasting, customer retention, improved underwriting, quality control, competitive analysis.</a:t>
            </a:r>
          </a:p>
          <a:p>
            <a:pPr marL="0" indent="0">
              <a:lnSpc>
                <a:spcPct val="90000"/>
              </a:lnSpc>
              <a:buNone/>
            </a:pPr>
            <a:r>
              <a:rPr lang="en-US" sz="2700" b="1"/>
              <a:t>Fraud Management: </a:t>
            </a:r>
            <a:r>
              <a:rPr lang="en-US" sz="2700"/>
              <a:t>Fraud Detection.</a:t>
            </a:r>
          </a:p>
          <a:p>
            <a:pPr marL="0" indent="0">
              <a:lnSpc>
                <a:spcPct val="90000"/>
              </a:lnSpc>
              <a:buNone/>
            </a:pPr>
            <a:r>
              <a:rPr lang="en-US" sz="2700" b="1"/>
              <a:t>Industry-Specific Applications: </a:t>
            </a:r>
            <a:r>
              <a:rPr lang="en-US" sz="2700"/>
              <a:t>Banking, finance, and </a:t>
            </a:r>
            <a:r>
              <a:rPr lang="en-US" sz="2700" err="1"/>
              <a:t>securities:Profitability</a:t>
            </a:r>
            <a:r>
              <a:rPr lang="en-US" sz="2700"/>
              <a:t> analysis (for individual officer branch, product, product group,</a:t>
            </a:r>
          </a:p>
        </p:txBody>
      </p:sp>
    </p:spTree>
    <p:extLst>
      <p:ext uri="{BB962C8B-B14F-4D97-AF65-F5344CB8AC3E}">
        <p14:creationId xmlns:p14="http://schemas.microsoft.com/office/powerpoint/2010/main" val="159703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gn="just">
              <a:lnSpc>
                <a:spcPct val="90000"/>
              </a:lnSpc>
              <a:buNone/>
            </a:pPr>
            <a:r>
              <a:rPr lang="en-US" b="1" dirty="0"/>
              <a:t>Telecommunications and Media: </a:t>
            </a:r>
            <a:r>
              <a:rPr lang="en-US" dirty="0"/>
              <a:t>Response scoring, marketing campaign management, profitability analysis, and customer segmentation.</a:t>
            </a:r>
          </a:p>
          <a:p>
            <a:pPr marL="0" indent="0" algn="just">
              <a:lnSpc>
                <a:spcPct val="90000"/>
              </a:lnSpc>
              <a:buNone/>
            </a:pPr>
            <a:r>
              <a:rPr lang="en-US" b="1" dirty="0"/>
              <a:t>Health Care: </a:t>
            </a:r>
            <a:r>
              <a:rPr lang="en-US" dirty="0"/>
              <a:t>FAMS (Fraud and Abuse Management System) assisting health insurance organizations dealing with fraud and abuse: detection, investigation, settlement, prevention of recurrence</a:t>
            </a:r>
          </a:p>
        </p:txBody>
      </p:sp>
    </p:spTree>
    <p:extLst>
      <p:ext uri="{BB962C8B-B14F-4D97-AF65-F5344CB8AC3E}">
        <p14:creationId xmlns:p14="http://schemas.microsoft.com/office/powerpoint/2010/main" val="151539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ircuit board background">
            <a:extLst>
              <a:ext uri="{FF2B5EF4-FFF2-40B4-BE49-F238E27FC236}">
                <a16:creationId xmlns:a16="http://schemas.microsoft.com/office/drawing/2014/main" id="{C04F5EB4-E277-32C8-0709-1BDE078EAC9D}"/>
              </a:ext>
            </a:extLst>
          </p:cNvPr>
          <p:cNvPicPr>
            <a:picLocks noChangeAspect="1"/>
          </p:cNvPicPr>
          <p:nvPr/>
        </p:nvPicPr>
        <p:blipFill>
          <a:blip r:embed="rId2">
            <a:duotone>
              <a:schemeClr val="bg2">
                <a:shade val="45000"/>
                <a:satMod val="135000"/>
              </a:schemeClr>
              <a:prstClr val="white"/>
            </a:duotone>
          </a:blip>
          <a:srcRect r="11334"/>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b="1"/>
              <a:t>Business Applications Using Data Mining</a:t>
            </a:r>
            <a:endParaRPr lang="en-US"/>
          </a:p>
        </p:txBody>
      </p:sp>
      <p:sp>
        <p:nvSpPr>
          <p:cNvPr id="3" name="Content Placeholder 2"/>
          <p:cNvSpPr>
            <a:spLocks noGrp="1"/>
          </p:cNvSpPr>
          <p:nvPr>
            <p:ph idx="1"/>
          </p:nvPr>
        </p:nvSpPr>
        <p:spPr>
          <a:xfrm>
            <a:off x="628650" y="1825625"/>
            <a:ext cx="7886700" cy="4351338"/>
          </a:xfrm>
        </p:spPr>
        <p:txBody>
          <a:bodyPr>
            <a:normAutofit/>
          </a:bodyPr>
          <a:lstStyle/>
          <a:p>
            <a:pPr>
              <a:lnSpc>
                <a:spcPct val="90000"/>
              </a:lnSpc>
            </a:pPr>
            <a:r>
              <a:rPr lang="en-US"/>
              <a:t>Data mining has emerged this decade as a key technology for areas such as business intelligence, marketing, and so forth. </a:t>
            </a:r>
          </a:p>
          <a:p>
            <a:pPr marL="0" indent="0">
              <a:lnSpc>
                <a:spcPct val="90000"/>
              </a:lnSpc>
              <a:buNone/>
            </a:pPr>
            <a:endParaRPr lang="en-US"/>
          </a:p>
          <a:p>
            <a:pPr>
              <a:lnSpc>
                <a:spcPct val="90000"/>
              </a:lnSpc>
            </a:pPr>
            <a:r>
              <a:rPr lang="en-US"/>
              <a:t>From a technical view, we do not consider data mining to be a new field, but rather another discipline in the lengthy history of engineering sciences that use data is a core focus for developing knowledge. </a:t>
            </a:r>
          </a:p>
        </p:txBody>
      </p:sp>
    </p:spTree>
    <p:extLst>
      <p:ext uri="{BB962C8B-B14F-4D97-AF65-F5344CB8AC3E}">
        <p14:creationId xmlns:p14="http://schemas.microsoft.com/office/powerpoint/2010/main" val="329060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err="1"/>
              <a:t>Ctd</a:t>
            </a:r>
            <a:r>
              <a:rPr lang="en-US" dirty="0"/>
              <a:t>…</a:t>
            </a: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algn="just">
              <a:lnSpc>
                <a:spcPct val="90000"/>
              </a:lnSpc>
            </a:pPr>
            <a:r>
              <a:rPr lang="en-US" dirty="0"/>
              <a:t>Data engineers work with physicists in analyzing spectral data measured from a high-resolution imaging spectrometer develop sophisticated models of the spectrometer’s complex error modalities (registration, response function, calibration, measurement glitches) so that a high-fidelity model of the spectrometer’s measurements can be developed.</a:t>
            </a:r>
          </a:p>
          <a:p>
            <a:pPr marL="0" indent="0" algn="just">
              <a:lnSpc>
                <a:spcPct val="90000"/>
              </a:lnSpc>
              <a:buNone/>
            </a:pPr>
            <a:endParaRPr lang="en-US" dirty="0"/>
          </a:p>
        </p:txBody>
      </p:sp>
    </p:spTree>
    <p:extLst>
      <p:ext uri="{BB962C8B-B14F-4D97-AF65-F5344CB8AC3E}">
        <p14:creationId xmlns:p14="http://schemas.microsoft.com/office/powerpoint/2010/main" val="283849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algn="just">
              <a:lnSpc>
                <a:spcPct val="90000"/>
              </a:lnSpc>
            </a:pPr>
            <a:r>
              <a:rPr lang="en-US" sz="3000" dirty="0"/>
              <a:t>Data engineers investigating the performance of an industrial strength place and- route package uncover useful characteristics of the optimization process and thereby improve the performance of the algorithm. </a:t>
            </a:r>
          </a:p>
          <a:p>
            <a:pPr marL="0" indent="0" algn="just">
              <a:lnSpc>
                <a:spcPct val="90000"/>
              </a:lnSpc>
              <a:buNone/>
            </a:pPr>
            <a:endParaRPr lang="en-US" sz="3000" dirty="0"/>
          </a:p>
          <a:p>
            <a:pPr algn="just">
              <a:lnSpc>
                <a:spcPct val="90000"/>
              </a:lnSpc>
            </a:pPr>
            <a:r>
              <a:rPr lang="en-US" sz="3000" dirty="0"/>
              <a:t>Data engineers work with astronomers in analyzing infrared data from an electronic star catalog.</a:t>
            </a:r>
          </a:p>
        </p:txBody>
      </p:sp>
    </p:spTree>
    <p:extLst>
      <p:ext uri="{BB962C8B-B14F-4D97-AF65-F5344CB8AC3E}">
        <p14:creationId xmlns:p14="http://schemas.microsoft.com/office/powerpoint/2010/main" val="316515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Illuminated server room panel">
            <a:extLst>
              <a:ext uri="{FF2B5EF4-FFF2-40B4-BE49-F238E27FC236}">
                <a16:creationId xmlns:a16="http://schemas.microsoft.com/office/drawing/2014/main" id="{BD8C8EAD-3642-2180-6551-73C7C16C1634}"/>
              </a:ext>
            </a:extLst>
          </p:cNvPr>
          <p:cNvPicPr>
            <a:picLocks noChangeAspect="1"/>
          </p:cNvPicPr>
          <p:nvPr/>
        </p:nvPicPr>
        <p:blipFill>
          <a:blip r:embed="rId2">
            <a:duotone>
              <a:schemeClr val="bg2">
                <a:shade val="45000"/>
                <a:satMod val="135000"/>
              </a:schemeClr>
              <a:prstClr val="white"/>
            </a:duotone>
          </a:blip>
          <a:srcRect r="10999" b="-1"/>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3" name="Content Placeholder 2"/>
          <p:cNvSpPr>
            <a:spLocks noGrp="1"/>
          </p:cNvSpPr>
          <p:nvPr>
            <p:ph idx="1"/>
          </p:nvPr>
        </p:nvSpPr>
        <p:spPr>
          <a:xfrm>
            <a:off x="628650" y="1825625"/>
            <a:ext cx="7886700" cy="4351338"/>
          </a:xfrm>
        </p:spPr>
        <p:txBody>
          <a:bodyPr>
            <a:normAutofit/>
          </a:bodyPr>
          <a:lstStyle/>
          <a:p>
            <a:pPr algn="just">
              <a:lnSpc>
                <a:spcPct val="90000"/>
              </a:lnSpc>
            </a:pPr>
            <a:r>
              <a:rPr lang="en-US" sz="2800" dirty="0"/>
              <a:t>Many organizations now employ Data Mining as a secret weapon to keep or gain a competitive edge. </a:t>
            </a:r>
          </a:p>
          <a:p>
            <a:pPr algn="just">
              <a:lnSpc>
                <a:spcPct val="90000"/>
              </a:lnSpc>
            </a:pPr>
            <a:endParaRPr lang="en-US" sz="2800" dirty="0"/>
          </a:p>
          <a:p>
            <a:pPr algn="just">
              <a:lnSpc>
                <a:spcPct val="90000"/>
              </a:lnSpc>
            </a:pPr>
            <a:r>
              <a:rPr lang="en-US" sz="2800" dirty="0"/>
              <a:t>Data Mining has been used in database marketing, retail data analysis, stock selection, credit approval, etc. For example, Mellon Bank, Pittsburgh - $40 billion financial services company, is applying IBM’s Intelligent Miner on its customer database in an effort to retain profitable customers.</a:t>
            </a:r>
          </a:p>
        </p:txBody>
      </p:sp>
    </p:spTree>
    <p:extLst>
      <p:ext uri="{BB962C8B-B14F-4D97-AF65-F5344CB8AC3E}">
        <p14:creationId xmlns:p14="http://schemas.microsoft.com/office/powerpoint/2010/main" val="317829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algn="just"/>
            <a:r>
              <a:rPr lang="en-US" dirty="0"/>
              <a:t>Database Marketing is a very successful and popular business application of Data Mining. By mining historical customer databases, patterns and trends are extracted. Customer profiles are built from these results to produce more effective marketing.</a:t>
            </a:r>
          </a:p>
        </p:txBody>
      </p:sp>
    </p:spTree>
    <p:extLst>
      <p:ext uri="{BB962C8B-B14F-4D97-AF65-F5344CB8AC3E}">
        <p14:creationId xmlns:p14="http://schemas.microsoft.com/office/powerpoint/2010/main" val="3861898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1164</Words>
  <Application>Microsoft Office PowerPoint</Application>
  <PresentationFormat>On-screen Show (4:3)</PresentationFormat>
  <Paragraphs>47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Applications of Data Mining</vt:lpstr>
      <vt:lpstr>PowerPoint Presentation</vt:lpstr>
      <vt:lpstr>PowerPoint Presentation</vt:lpstr>
      <vt:lpstr>PowerPoint Presentation</vt:lpstr>
      <vt:lpstr>Business Applications Using Data Mining</vt:lpstr>
      <vt:lpstr>Ctd…</vt:lpstr>
      <vt:lpstr>PowerPoint Presentation</vt:lpstr>
      <vt:lpstr>PowerPoint Presentation</vt:lpstr>
      <vt:lpstr>PowerPoint Presentation</vt:lpstr>
      <vt:lpstr>PowerPoint Presentation</vt:lpstr>
      <vt:lpstr>Risk Management and Targeted Marketing</vt:lpstr>
      <vt:lpstr>PowerPoint Presentation</vt:lpstr>
      <vt:lpstr>Medical Applications (diabetic screening)</vt:lpstr>
      <vt:lpstr>Ctd…</vt:lpstr>
      <vt:lpstr>PowerPoint Presentation</vt:lpstr>
      <vt:lpstr>PowerPoint Presentation</vt:lpstr>
      <vt:lpstr>Scientific Applications Using Data Mining</vt:lpstr>
      <vt:lpstr>PowerPoint Presentation</vt:lpstr>
      <vt:lpstr>PowerPoint Presentation</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data mining</dc:title>
  <dc:creator>Vivekananth</dc:creator>
  <cp:lastModifiedBy>Manzi Kagina</cp:lastModifiedBy>
  <cp:revision>11</cp:revision>
  <dcterms:created xsi:type="dcterms:W3CDTF">2006-08-16T00:00:00Z</dcterms:created>
  <dcterms:modified xsi:type="dcterms:W3CDTF">2024-09-02T05:34:32Z</dcterms:modified>
</cp:coreProperties>
</file>