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8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82" r:id="rId22"/>
    <p:sldId id="276" r:id="rId23"/>
    <p:sldId id="277" r:id="rId24"/>
    <p:sldId id="278" r:id="rId25"/>
    <p:sldId id="279" r:id="rId26"/>
    <p:sldId id="28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281208-4662-4823-A184-361DB4A20F26}" v="123" dt="2024-09-02T05:50:35.9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6" autoAdjust="0"/>
    <p:restoredTop sz="94660"/>
  </p:normalViewPr>
  <p:slideViewPr>
    <p:cSldViewPr>
      <p:cViewPr varScale="1">
        <p:scale>
          <a:sx n="72" d="100"/>
          <a:sy n="72" d="100"/>
        </p:scale>
        <p:origin x="1488" y="3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zi Kagina" userId="be8a0671cb7ed08a" providerId="LiveId" clId="{B6281208-4662-4823-A184-361DB4A20F26}"/>
    <pc:docChg chg="undo redo custSel addSld delSld modSld">
      <pc:chgData name="Manzi Kagina" userId="be8a0671cb7ed08a" providerId="LiveId" clId="{B6281208-4662-4823-A184-361DB4A20F26}" dt="2024-09-02T05:50:54.916" v="176" actId="207"/>
      <pc:docMkLst>
        <pc:docMk/>
      </pc:docMkLst>
      <pc:sldChg chg="addSp modSp mod setBg">
        <pc:chgData name="Manzi Kagina" userId="be8a0671cb7ed08a" providerId="LiveId" clId="{B6281208-4662-4823-A184-361DB4A20F26}" dt="2024-09-02T05:36:44.086" v="14" actId="26606"/>
        <pc:sldMkLst>
          <pc:docMk/>
          <pc:sldMk cId="763453248" sldId="256"/>
        </pc:sldMkLst>
        <pc:spChg chg="mod">
          <ac:chgData name="Manzi Kagina" userId="be8a0671cb7ed08a" providerId="LiveId" clId="{B6281208-4662-4823-A184-361DB4A20F26}" dt="2024-09-02T05:36:44.086" v="14" actId="26606"/>
          <ac:spMkLst>
            <pc:docMk/>
            <pc:sldMk cId="763453248" sldId="256"/>
            <ac:spMk id="2" creationId="{00000000-0000-0000-0000-000000000000}"/>
          </ac:spMkLst>
        </pc:spChg>
        <pc:spChg chg="mod">
          <ac:chgData name="Manzi Kagina" userId="be8a0671cb7ed08a" providerId="LiveId" clId="{B6281208-4662-4823-A184-361DB4A20F26}" dt="2024-09-02T05:36:44.086" v="14" actId="26606"/>
          <ac:spMkLst>
            <pc:docMk/>
            <pc:sldMk cId="763453248" sldId="256"/>
            <ac:spMk id="3" creationId="{00000000-0000-0000-0000-000000000000}"/>
          </ac:spMkLst>
        </pc:spChg>
        <pc:spChg chg="add">
          <ac:chgData name="Manzi Kagina" userId="be8a0671cb7ed08a" providerId="LiveId" clId="{B6281208-4662-4823-A184-361DB4A20F26}" dt="2024-09-02T05:36:44.086" v="14" actId="26606"/>
          <ac:spMkLst>
            <pc:docMk/>
            <pc:sldMk cId="763453248" sldId="256"/>
            <ac:spMk id="8" creationId="{46F1F2C8-798B-4CCE-A851-94AFAF350BED}"/>
          </ac:spMkLst>
        </pc:spChg>
        <pc:spChg chg="add">
          <ac:chgData name="Manzi Kagina" userId="be8a0671cb7ed08a" providerId="LiveId" clId="{B6281208-4662-4823-A184-361DB4A20F26}" dt="2024-09-02T05:36:44.086" v="14" actId="26606"/>
          <ac:spMkLst>
            <pc:docMk/>
            <pc:sldMk cId="763453248" sldId="256"/>
            <ac:spMk id="10" creationId="{755E9CD0-04B0-4A3C-B291-AD913379C713}"/>
          </ac:spMkLst>
        </pc:spChg>
        <pc:spChg chg="add">
          <ac:chgData name="Manzi Kagina" userId="be8a0671cb7ed08a" providerId="LiveId" clId="{B6281208-4662-4823-A184-361DB4A20F26}" dt="2024-09-02T05:36:44.086" v="14" actId="26606"/>
          <ac:spMkLst>
            <pc:docMk/>
            <pc:sldMk cId="763453248" sldId="256"/>
            <ac:spMk id="12" creationId="{1DD8BF3B-6066-418C-8D1A-75C5E396FC04}"/>
          </ac:spMkLst>
        </pc:spChg>
        <pc:spChg chg="add">
          <ac:chgData name="Manzi Kagina" userId="be8a0671cb7ed08a" providerId="LiveId" clId="{B6281208-4662-4823-A184-361DB4A20F26}" dt="2024-09-02T05:36:44.086" v="14" actId="26606"/>
          <ac:spMkLst>
            <pc:docMk/>
            <pc:sldMk cId="763453248" sldId="256"/>
            <ac:spMk id="14" creationId="{80BC66F9-7A74-4286-AD22-1174052CC22C}"/>
          </ac:spMkLst>
        </pc:spChg>
        <pc:spChg chg="add">
          <ac:chgData name="Manzi Kagina" userId="be8a0671cb7ed08a" providerId="LiveId" clId="{B6281208-4662-4823-A184-361DB4A20F26}" dt="2024-09-02T05:36:44.086" v="14" actId="26606"/>
          <ac:spMkLst>
            <pc:docMk/>
            <pc:sldMk cId="763453248" sldId="256"/>
            <ac:spMk id="16" creationId="{D8142CC3-2B5C-48E6-9DF0-6C8ACBAF23EF}"/>
          </ac:spMkLst>
        </pc:spChg>
        <pc:spChg chg="add">
          <ac:chgData name="Manzi Kagina" userId="be8a0671cb7ed08a" providerId="LiveId" clId="{B6281208-4662-4823-A184-361DB4A20F26}" dt="2024-09-02T05:36:44.086" v="14" actId="26606"/>
          <ac:spMkLst>
            <pc:docMk/>
            <pc:sldMk cId="763453248" sldId="256"/>
            <ac:spMk id="20" creationId="{46A89C79-8EF3-4AF9-B3D9-59A883F41C83}"/>
          </ac:spMkLst>
        </pc:spChg>
        <pc:spChg chg="add">
          <ac:chgData name="Manzi Kagina" userId="be8a0671cb7ed08a" providerId="LiveId" clId="{B6281208-4662-4823-A184-361DB4A20F26}" dt="2024-09-02T05:36:44.086" v="14" actId="26606"/>
          <ac:spMkLst>
            <pc:docMk/>
            <pc:sldMk cId="763453248" sldId="256"/>
            <ac:spMk id="22" creationId="{EFE5CE34-4543-42E5-B82C-1F3D12422CDD}"/>
          </ac:spMkLst>
        </pc:spChg>
        <pc:spChg chg="add">
          <ac:chgData name="Manzi Kagina" userId="be8a0671cb7ed08a" providerId="LiveId" clId="{B6281208-4662-4823-A184-361DB4A20F26}" dt="2024-09-02T05:36:44.086" v="14" actId="26606"/>
          <ac:spMkLst>
            <pc:docMk/>
            <pc:sldMk cId="763453248" sldId="256"/>
            <ac:spMk id="24" creationId="{72AF41FE-63D7-4695-81D2-66D2510E4486}"/>
          </ac:spMkLst>
        </pc:spChg>
        <pc:cxnChg chg="add">
          <ac:chgData name="Manzi Kagina" userId="be8a0671cb7ed08a" providerId="LiveId" clId="{B6281208-4662-4823-A184-361DB4A20F26}" dt="2024-09-02T05:36:44.086" v="14" actId="26606"/>
          <ac:cxnSpMkLst>
            <pc:docMk/>
            <pc:sldMk cId="763453248" sldId="256"/>
            <ac:cxnSpMk id="18" creationId="{7B2D303B-3DD0-4319-9EAD-361847FEC71D}"/>
          </ac:cxnSpMkLst>
        </pc:cxnChg>
      </pc:sldChg>
      <pc:sldChg chg="addSp modSp mod setBg">
        <pc:chgData name="Manzi Kagina" userId="be8a0671cb7ed08a" providerId="LiveId" clId="{B6281208-4662-4823-A184-361DB4A20F26}" dt="2024-09-02T05:37:13.954" v="16" actId="123"/>
        <pc:sldMkLst>
          <pc:docMk/>
          <pc:sldMk cId="2390283558" sldId="257"/>
        </pc:sldMkLst>
        <pc:spChg chg="mod">
          <ac:chgData name="Manzi Kagina" userId="be8a0671cb7ed08a" providerId="LiveId" clId="{B6281208-4662-4823-A184-361DB4A20F26}" dt="2024-09-02T05:37:06.881" v="15" actId="26606"/>
          <ac:spMkLst>
            <pc:docMk/>
            <pc:sldMk cId="2390283558" sldId="257"/>
            <ac:spMk id="2" creationId="{00000000-0000-0000-0000-000000000000}"/>
          </ac:spMkLst>
        </pc:spChg>
        <pc:spChg chg="mod">
          <ac:chgData name="Manzi Kagina" userId="be8a0671cb7ed08a" providerId="LiveId" clId="{B6281208-4662-4823-A184-361DB4A20F26}" dt="2024-09-02T05:37:13.954" v="16" actId="123"/>
          <ac:spMkLst>
            <pc:docMk/>
            <pc:sldMk cId="2390283558" sldId="257"/>
            <ac:spMk id="3" creationId="{00000000-0000-0000-0000-000000000000}"/>
          </ac:spMkLst>
        </pc:spChg>
        <pc:spChg chg="add">
          <ac:chgData name="Manzi Kagina" userId="be8a0671cb7ed08a" providerId="LiveId" clId="{B6281208-4662-4823-A184-361DB4A20F26}" dt="2024-09-02T05:37:06.881" v="15" actId="26606"/>
          <ac:spMkLst>
            <pc:docMk/>
            <pc:sldMk cId="2390283558" sldId="257"/>
            <ac:spMk id="9" creationId="{B50AB553-2A96-4A92-96F2-93548E096954}"/>
          </ac:spMkLst>
        </pc:spChg>
        <pc:picChg chg="add">
          <ac:chgData name="Manzi Kagina" userId="be8a0671cb7ed08a" providerId="LiveId" clId="{B6281208-4662-4823-A184-361DB4A20F26}" dt="2024-09-02T05:37:06.881" v="15" actId="26606"/>
          <ac:picMkLst>
            <pc:docMk/>
            <pc:sldMk cId="2390283558" sldId="257"/>
            <ac:picMk id="5" creationId="{26F9FC06-BD48-4A47-3D40-AFD35CC8F6F3}"/>
          </ac:picMkLst>
        </pc:picChg>
      </pc:sldChg>
      <pc:sldChg chg="modSp modAnim">
        <pc:chgData name="Manzi Kagina" userId="be8a0671cb7ed08a" providerId="LiveId" clId="{B6281208-4662-4823-A184-361DB4A20F26}" dt="2024-09-02T05:40:57.289" v="43"/>
        <pc:sldMkLst>
          <pc:docMk/>
          <pc:sldMk cId="287961790" sldId="258"/>
        </pc:sldMkLst>
        <pc:spChg chg="mod">
          <ac:chgData name="Manzi Kagina" userId="be8a0671cb7ed08a" providerId="LiveId" clId="{B6281208-4662-4823-A184-361DB4A20F26}" dt="2024-09-02T05:36:34.545" v="1"/>
          <ac:spMkLst>
            <pc:docMk/>
            <pc:sldMk cId="287961790" sldId="258"/>
            <ac:spMk id="2" creationId="{00000000-0000-0000-0000-000000000000}"/>
          </ac:spMkLst>
        </pc:spChg>
        <pc:spChg chg="mod">
          <ac:chgData name="Manzi Kagina" userId="be8a0671cb7ed08a" providerId="LiveId" clId="{B6281208-4662-4823-A184-361DB4A20F26}" dt="2024-09-02T05:36:34.545" v="1"/>
          <ac:spMkLst>
            <pc:docMk/>
            <pc:sldMk cId="287961790" sldId="258"/>
            <ac:spMk id="3" creationId="{00000000-0000-0000-0000-000000000000}"/>
          </ac:spMkLst>
        </pc:spChg>
      </pc:sldChg>
      <pc:sldChg chg="modSp mod modAnim">
        <pc:chgData name="Manzi Kagina" userId="be8a0671cb7ed08a" providerId="LiveId" clId="{B6281208-4662-4823-A184-361DB4A20F26}" dt="2024-09-02T05:41:03.530" v="46"/>
        <pc:sldMkLst>
          <pc:docMk/>
          <pc:sldMk cId="2254785329" sldId="259"/>
        </pc:sldMkLst>
        <pc:spChg chg="mod">
          <ac:chgData name="Manzi Kagina" userId="be8a0671cb7ed08a" providerId="LiveId" clId="{B6281208-4662-4823-A184-361DB4A20F26}" dt="2024-09-02T05:36:34.545" v="1"/>
          <ac:spMkLst>
            <pc:docMk/>
            <pc:sldMk cId="2254785329" sldId="259"/>
            <ac:spMk id="2" creationId="{00000000-0000-0000-0000-000000000000}"/>
          </ac:spMkLst>
        </pc:spChg>
        <pc:spChg chg="mod">
          <ac:chgData name="Manzi Kagina" userId="be8a0671cb7ed08a" providerId="LiveId" clId="{B6281208-4662-4823-A184-361DB4A20F26}" dt="2024-09-02T05:36:34.719" v="2" actId="27636"/>
          <ac:spMkLst>
            <pc:docMk/>
            <pc:sldMk cId="2254785329" sldId="259"/>
            <ac:spMk id="3" creationId="{00000000-0000-0000-0000-000000000000}"/>
          </ac:spMkLst>
        </pc:spChg>
      </pc:sldChg>
      <pc:sldChg chg="modSp mod modAnim">
        <pc:chgData name="Manzi Kagina" userId="be8a0671cb7ed08a" providerId="LiveId" clId="{B6281208-4662-4823-A184-361DB4A20F26}" dt="2024-09-02T05:41:08.011" v="47"/>
        <pc:sldMkLst>
          <pc:docMk/>
          <pc:sldMk cId="2260411602" sldId="260"/>
        </pc:sldMkLst>
        <pc:spChg chg="mod">
          <ac:chgData name="Manzi Kagina" userId="be8a0671cb7ed08a" providerId="LiveId" clId="{B6281208-4662-4823-A184-361DB4A20F26}" dt="2024-09-02T05:36:34.545" v="1"/>
          <ac:spMkLst>
            <pc:docMk/>
            <pc:sldMk cId="2260411602" sldId="260"/>
            <ac:spMk id="2" creationId="{00000000-0000-0000-0000-000000000000}"/>
          </ac:spMkLst>
        </pc:spChg>
        <pc:spChg chg="mod">
          <ac:chgData name="Manzi Kagina" userId="be8a0671cb7ed08a" providerId="LiveId" clId="{B6281208-4662-4823-A184-361DB4A20F26}" dt="2024-09-02T05:36:34.734" v="3" actId="27636"/>
          <ac:spMkLst>
            <pc:docMk/>
            <pc:sldMk cId="2260411602" sldId="260"/>
            <ac:spMk id="3" creationId="{00000000-0000-0000-0000-000000000000}"/>
          </ac:spMkLst>
        </pc:spChg>
      </pc:sldChg>
      <pc:sldChg chg="modSp mod modAnim">
        <pc:chgData name="Manzi Kagina" userId="be8a0671cb7ed08a" providerId="LiveId" clId="{B6281208-4662-4823-A184-361DB4A20F26}" dt="2024-09-02T05:41:14.014" v="50"/>
        <pc:sldMkLst>
          <pc:docMk/>
          <pc:sldMk cId="419252469" sldId="261"/>
        </pc:sldMkLst>
        <pc:spChg chg="mod">
          <ac:chgData name="Manzi Kagina" userId="be8a0671cb7ed08a" providerId="LiveId" clId="{B6281208-4662-4823-A184-361DB4A20F26}" dt="2024-09-02T05:36:34.545" v="1"/>
          <ac:spMkLst>
            <pc:docMk/>
            <pc:sldMk cId="419252469" sldId="261"/>
            <ac:spMk id="2" creationId="{00000000-0000-0000-0000-000000000000}"/>
          </ac:spMkLst>
        </pc:spChg>
        <pc:spChg chg="mod">
          <ac:chgData name="Manzi Kagina" userId="be8a0671cb7ed08a" providerId="LiveId" clId="{B6281208-4662-4823-A184-361DB4A20F26}" dt="2024-09-02T05:36:34.750" v="4" actId="27636"/>
          <ac:spMkLst>
            <pc:docMk/>
            <pc:sldMk cId="419252469" sldId="261"/>
            <ac:spMk id="3" creationId="{00000000-0000-0000-0000-000000000000}"/>
          </ac:spMkLst>
        </pc:spChg>
      </pc:sldChg>
      <pc:sldChg chg="modSp">
        <pc:chgData name="Manzi Kagina" userId="be8a0671cb7ed08a" providerId="LiveId" clId="{B6281208-4662-4823-A184-361DB4A20F26}" dt="2024-09-02T05:48:12.199" v="157" actId="207"/>
        <pc:sldMkLst>
          <pc:docMk/>
          <pc:sldMk cId="2163876750" sldId="262"/>
        </pc:sldMkLst>
        <pc:spChg chg="mod">
          <ac:chgData name="Manzi Kagina" userId="be8a0671cb7ed08a" providerId="LiveId" clId="{B6281208-4662-4823-A184-361DB4A20F26}" dt="2024-09-02T05:36:34.545" v="1"/>
          <ac:spMkLst>
            <pc:docMk/>
            <pc:sldMk cId="2163876750" sldId="262"/>
            <ac:spMk id="2" creationId="{00000000-0000-0000-0000-000000000000}"/>
          </ac:spMkLst>
        </pc:spChg>
        <pc:spChg chg="mod">
          <ac:chgData name="Manzi Kagina" userId="be8a0671cb7ed08a" providerId="LiveId" clId="{B6281208-4662-4823-A184-361DB4A20F26}" dt="2024-09-02T05:48:12.199" v="157" actId="207"/>
          <ac:spMkLst>
            <pc:docMk/>
            <pc:sldMk cId="2163876750" sldId="262"/>
            <ac:spMk id="3" creationId="{00000000-0000-0000-0000-000000000000}"/>
          </ac:spMkLst>
        </pc:spChg>
      </pc:sldChg>
      <pc:sldChg chg="modSp modAnim">
        <pc:chgData name="Manzi Kagina" userId="be8a0671cb7ed08a" providerId="LiveId" clId="{B6281208-4662-4823-A184-361DB4A20F26}" dt="2024-09-02T05:48:19.671" v="158" actId="207"/>
        <pc:sldMkLst>
          <pc:docMk/>
          <pc:sldMk cId="2953090532" sldId="263"/>
        </pc:sldMkLst>
        <pc:spChg chg="mod">
          <ac:chgData name="Manzi Kagina" userId="be8a0671cb7ed08a" providerId="LiveId" clId="{B6281208-4662-4823-A184-361DB4A20F26}" dt="2024-09-02T05:48:19.671" v="158" actId="207"/>
          <ac:spMkLst>
            <pc:docMk/>
            <pc:sldMk cId="2953090532" sldId="263"/>
            <ac:spMk id="2" creationId="{00000000-0000-0000-0000-000000000000}"/>
          </ac:spMkLst>
        </pc:spChg>
        <pc:spChg chg="mod">
          <ac:chgData name="Manzi Kagina" userId="be8a0671cb7ed08a" providerId="LiveId" clId="{B6281208-4662-4823-A184-361DB4A20F26}" dt="2024-09-02T05:48:19.671" v="158" actId="207"/>
          <ac:spMkLst>
            <pc:docMk/>
            <pc:sldMk cId="2953090532" sldId="263"/>
            <ac:spMk id="3" creationId="{00000000-0000-0000-0000-000000000000}"/>
          </ac:spMkLst>
        </pc:spChg>
      </pc:sldChg>
      <pc:sldChg chg="modSp modAnim">
        <pc:chgData name="Manzi Kagina" userId="be8a0671cb7ed08a" providerId="LiveId" clId="{B6281208-4662-4823-A184-361DB4A20F26}" dt="2024-09-02T05:48:24.740" v="159" actId="207"/>
        <pc:sldMkLst>
          <pc:docMk/>
          <pc:sldMk cId="895152677" sldId="264"/>
        </pc:sldMkLst>
        <pc:spChg chg="mod">
          <ac:chgData name="Manzi Kagina" userId="be8a0671cb7ed08a" providerId="LiveId" clId="{B6281208-4662-4823-A184-361DB4A20F26}" dt="2024-09-02T05:48:24.740" v="159" actId="207"/>
          <ac:spMkLst>
            <pc:docMk/>
            <pc:sldMk cId="895152677" sldId="264"/>
            <ac:spMk id="2" creationId="{00000000-0000-0000-0000-000000000000}"/>
          </ac:spMkLst>
        </pc:spChg>
        <pc:spChg chg="mod">
          <ac:chgData name="Manzi Kagina" userId="be8a0671cb7ed08a" providerId="LiveId" clId="{B6281208-4662-4823-A184-361DB4A20F26}" dt="2024-09-02T05:48:24.740" v="159" actId="207"/>
          <ac:spMkLst>
            <pc:docMk/>
            <pc:sldMk cId="895152677" sldId="264"/>
            <ac:spMk id="3" creationId="{00000000-0000-0000-0000-000000000000}"/>
          </ac:spMkLst>
        </pc:spChg>
      </pc:sldChg>
      <pc:sldChg chg="modSp modAnim">
        <pc:chgData name="Manzi Kagina" userId="be8a0671cb7ed08a" providerId="LiveId" clId="{B6281208-4662-4823-A184-361DB4A20F26}" dt="2024-09-02T05:41:37.345" v="54"/>
        <pc:sldMkLst>
          <pc:docMk/>
          <pc:sldMk cId="3424029462" sldId="265"/>
        </pc:sldMkLst>
        <pc:spChg chg="mod">
          <ac:chgData name="Manzi Kagina" userId="be8a0671cb7ed08a" providerId="LiveId" clId="{B6281208-4662-4823-A184-361DB4A20F26}" dt="2024-09-02T05:36:34.545" v="1"/>
          <ac:spMkLst>
            <pc:docMk/>
            <pc:sldMk cId="3424029462" sldId="265"/>
            <ac:spMk id="2" creationId="{00000000-0000-0000-0000-000000000000}"/>
          </ac:spMkLst>
        </pc:spChg>
        <pc:picChg chg="mod">
          <ac:chgData name="Manzi Kagina" userId="be8a0671cb7ed08a" providerId="LiveId" clId="{B6281208-4662-4823-A184-361DB4A20F26}" dt="2024-09-02T05:36:34.545" v="1"/>
          <ac:picMkLst>
            <pc:docMk/>
            <pc:sldMk cId="3424029462" sldId="265"/>
            <ac:picMk id="1026" creationId="{00000000-0000-0000-0000-000000000000}"/>
          </ac:picMkLst>
        </pc:picChg>
      </pc:sldChg>
      <pc:sldChg chg="modSp modAnim">
        <pc:chgData name="Manzi Kagina" userId="be8a0671cb7ed08a" providerId="LiveId" clId="{B6281208-4662-4823-A184-361DB4A20F26}" dt="2024-09-02T05:41:47.082" v="56"/>
        <pc:sldMkLst>
          <pc:docMk/>
          <pc:sldMk cId="2740154130" sldId="266"/>
        </pc:sldMkLst>
        <pc:spChg chg="mod">
          <ac:chgData name="Manzi Kagina" userId="be8a0671cb7ed08a" providerId="LiveId" clId="{B6281208-4662-4823-A184-361DB4A20F26}" dt="2024-09-02T05:36:34.545" v="1"/>
          <ac:spMkLst>
            <pc:docMk/>
            <pc:sldMk cId="2740154130" sldId="266"/>
            <ac:spMk id="2" creationId="{00000000-0000-0000-0000-000000000000}"/>
          </ac:spMkLst>
        </pc:spChg>
        <pc:spChg chg="mod">
          <ac:chgData name="Manzi Kagina" userId="be8a0671cb7ed08a" providerId="LiveId" clId="{B6281208-4662-4823-A184-361DB4A20F26}" dt="2024-09-02T05:36:34.545" v="1"/>
          <ac:spMkLst>
            <pc:docMk/>
            <pc:sldMk cId="2740154130" sldId="266"/>
            <ac:spMk id="3" creationId="{00000000-0000-0000-0000-000000000000}"/>
          </ac:spMkLst>
        </pc:spChg>
      </pc:sldChg>
      <pc:sldChg chg="modSp mod modAnim">
        <pc:chgData name="Manzi Kagina" userId="be8a0671cb7ed08a" providerId="LiveId" clId="{B6281208-4662-4823-A184-361DB4A20F26}" dt="2024-09-02T05:48:32.718" v="160" actId="207"/>
        <pc:sldMkLst>
          <pc:docMk/>
          <pc:sldMk cId="3104616599" sldId="267"/>
        </pc:sldMkLst>
        <pc:spChg chg="mod">
          <ac:chgData name="Manzi Kagina" userId="be8a0671cb7ed08a" providerId="LiveId" clId="{B6281208-4662-4823-A184-361DB4A20F26}" dt="2024-09-02T05:36:34.545" v="1"/>
          <ac:spMkLst>
            <pc:docMk/>
            <pc:sldMk cId="3104616599" sldId="267"/>
            <ac:spMk id="2" creationId="{00000000-0000-0000-0000-000000000000}"/>
          </ac:spMkLst>
        </pc:spChg>
        <pc:spChg chg="mod">
          <ac:chgData name="Manzi Kagina" userId="be8a0671cb7ed08a" providerId="LiveId" clId="{B6281208-4662-4823-A184-361DB4A20F26}" dt="2024-09-02T05:48:32.718" v="160" actId="207"/>
          <ac:spMkLst>
            <pc:docMk/>
            <pc:sldMk cId="3104616599" sldId="267"/>
            <ac:spMk id="3" creationId="{00000000-0000-0000-0000-000000000000}"/>
          </ac:spMkLst>
        </pc:spChg>
      </pc:sldChg>
      <pc:sldChg chg="modSp mod modAnim">
        <pc:chgData name="Manzi Kagina" userId="be8a0671cb7ed08a" providerId="LiveId" clId="{B6281208-4662-4823-A184-361DB4A20F26}" dt="2024-09-02T05:48:38.925" v="161" actId="207"/>
        <pc:sldMkLst>
          <pc:docMk/>
          <pc:sldMk cId="3960533364" sldId="268"/>
        </pc:sldMkLst>
        <pc:spChg chg="mod">
          <ac:chgData name="Manzi Kagina" userId="be8a0671cb7ed08a" providerId="LiveId" clId="{B6281208-4662-4823-A184-361DB4A20F26}" dt="2024-09-02T05:48:38.925" v="161" actId="207"/>
          <ac:spMkLst>
            <pc:docMk/>
            <pc:sldMk cId="3960533364" sldId="268"/>
            <ac:spMk id="2" creationId="{00000000-0000-0000-0000-000000000000}"/>
          </ac:spMkLst>
        </pc:spChg>
        <pc:spChg chg="mod">
          <ac:chgData name="Manzi Kagina" userId="be8a0671cb7ed08a" providerId="LiveId" clId="{B6281208-4662-4823-A184-361DB4A20F26}" dt="2024-09-02T05:48:38.925" v="161" actId="207"/>
          <ac:spMkLst>
            <pc:docMk/>
            <pc:sldMk cId="3960533364" sldId="268"/>
            <ac:spMk id="3" creationId="{00000000-0000-0000-0000-000000000000}"/>
          </ac:spMkLst>
        </pc:spChg>
      </pc:sldChg>
      <pc:sldChg chg="modSp mod modAnim">
        <pc:chgData name="Manzi Kagina" userId="be8a0671cb7ed08a" providerId="LiveId" clId="{B6281208-4662-4823-A184-361DB4A20F26}" dt="2024-09-02T05:50:54.916" v="176" actId="207"/>
        <pc:sldMkLst>
          <pc:docMk/>
          <pc:sldMk cId="1867486107" sldId="269"/>
        </pc:sldMkLst>
        <pc:spChg chg="mod">
          <ac:chgData name="Manzi Kagina" userId="be8a0671cb7ed08a" providerId="LiveId" clId="{B6281208-4662-4823-A184-361DB4A20F26}" dt="2024-09-02T05:50:54.916" v="176" actId="207"/>
          <ac:spMkLst>
            <pc:docMk/>
            <pc:sldMk cId="1867486107" sldId="269"/>
            <ac:spMk id="2" creationId="{00000000-0000-0000-0000-000000000000}"/>
          </ac:spMkLst>
        </pc:spChg>
        <pc:spChg chg="mod">
          <ac:chgData name="Manzi Kagina" userId="be8a0671cb7ed08a" providerId="LiveId" clId="{B6281208-4662-4823-A184-361DB4A20F26}" dt="2024-09-02T05:48:51.381" v="163" actId="207"/>
          <ac:spMkLst>
            <pc:docMk/>
            <pc:sldMk cId="1867486107" sldId="269"/>
            <ac:spMk id="3" creationId="{00000000-0000-0000-0000-000000000000}"/>
          </ac:spMkLst>
        </pc:spChg>
      </pc:sldChg>
      <pc:sldChg chg="modSp mod modAnim">
        <pc:chgData name="Manzi Kagina" userId="be8a0671cb7ed08a" providerId="LiveId" clId="{B6281208-4662-4823-A184-361DB4A20F26}" dt="2024-09-02T05:48:57.835" v="164" actId="207"/>
        <pc:sldMkLst>
          <pc:docMk/>
          <pc:sldMk cId="2231726048" sldId="270"/>
        </pc:sldMkLst>
        <pc:spChg chg="mod">
          <ac:chgData name="Manzi Kagina" userId="be8a0671cb7ed08a" providerId="LiveId" clId="{B6281208-4662-4823-A184-361DB4A20F26}" dt="2024-09-02T05:36:34.545" v="1"/>
          <ac:spMkLst>
            <pc:docMk/>
            <pc:sldMk cId="2231726048" sldId="270"/>
            <ac:spMk id="2" creationId="{00000000-0000-0000-0000-000000000000}"/>
          </ac:spMkLst>
        </pc:spChg>
        <pc:spChg chg="mod">
          <ac:chgData name="Manzi Kagina" userId="be8a0671cb7ed08a" providerId="LiveId" clId="{B6281208-4662-4823-A184-361DB4A20F26}" dt="2024-09-02T05:48:57.835" v="164" actId="207"/>
          <ac:spMkLst>
            <pc:docMk/>
            <pc:sldMk cId="2231726048" sldId="270"/>
            <ac:spMk id="3" creationId="{00000000-0000-0000-0000-000000000000}"/>
          </ac:spMkLst>
        </pc:spChg>
      </pc:sldChg>
      <pc:sldChg chg="modSp modAnim">
        <pc:chgData name="Manzi Kagina" userId="be8a0671cb7ed08a" providerId="LiveId" clId="{B6281208-4662-4823-A184-361DB4A20F26}" dt="2024-09-02T05:49:05.583" v="165" actId="207"/>
        <pc:sldMkLst>
          <pc:docMk/>
          <pc:sldMk cId="3650949226" sldId="271"/>
        </pc:sldMkLst>
        <pc:spChg chg="mod">
          <ac:chgData name="Manzi Kagina" userId="be8a0671cb7ed08a" providerId="LiveId" clId="{B6281208-4662-4823-A184-361DB4A20F26}" dt="2024-09-02T05:49:05.583" v="165" actId="207"/>
          <ac:spMkLst>
            <pc:docMk/>
            <pc:sldMk cId="3650949226" sldId="271"/>
            <ac:spMk id="2" creationId="{00000000-0000-0000-0000-000000000000}"/>
          </ac:spMkLst>
        </pc:spChg>
        <pc:spChg chg="mod">
          <ac:chgData name="Manzi Kagina" userId="be8a0671cb7ed08a" providerId="LiveId" clId="{B6281208-4662-4823-A184-361DB4A20F26}" dt="2024-09-02T05:49:05.583" v="165" actId="207"/>
          <ac:spMkLst>
            <pc:docMk/>
            <pc:sldMk cId="3650949226" sldId="271"/>
            <ac:spMk id="3" creationId="{00000000-0000-0000-0000-000000000000}"/>
          </ac:spMkLst>
        </pc:spChg>
      </pc:sldChg>
      <pc:sldChg chg="modSp mod modAnim">
        <pc:chgData name="Manzi Kagina" userId="be8a0671cb7ed08a" providerId="LiveId" clId="{B6281208-4662-4823-A184-361DB4A20F26}" dt="2024-09-02T05:49:11.479" v="166" actId="207"/>
        <pc:sldMkLst>
          <pc:docMk/>
          <pc:sldMk cId="3659667450" sldId="272"/>
        </pc:sldMkLst>
        <pc:spChg chg="mod">
          <ac:chgData name="Manzi Kagina" userId="be8a0671cb7ed08a" providerId="LiveId" clId="{B6281208-4662-4823-A184-361DB4A20F26}" dt="2024-09-02T05:49:11.479" v="166" actId="207"/>
          <ac:spMkLst>
            <pc:docMk/>
            <pc:sldMk cId="3659667450" sldId="272"/>
            <ac:spMk id="2" creationId="{00000000-0000-0000-0000-000000000000}"/>
          </ac:spMkLst>
        </pc:spChg>
        <pc:spChg chg="mod">
          <ac:chgData name="Manzi Kagina" userId="be8a0671cb7ed08a" providerId="LiveId" clId="{B6281208-4662-4823-A184-361DB4A20F26}" dt="2024-09-02T05:49:11.479" v="166" actId="207"/>
          <ac:spMkLst>
            <pc:docMk/>
            <pc:sldMk cId="3659667450" sldId="272"/>
            <ac:spMk id="3" creationId="{00000000-0000-0000-0000-000000000000}"/>
          </ac:spMkLst>
        </pc:spChg>
      </pc:sldChg>
      <pc:sldChg chg="modSp mod modAnim">
        <pc:chgData name="Manzi Kagina" userId="be8a0671cb7ed08a" providerId="LiveId" clId="{B6281208-4662-4823-A184-361DB4A20F26}" dt="2024-09-02T05:49:18.505" v="167" actId="207"/>
        <pc:sldMkLst>
          <pc:docMk/>
          <pc:sldMk cId="4107371844" sldId="273"/>
        </pc:sldMkLst>
        <pc:spChg chg="mod">
          <ac:chgData name="Manzi Kagina" userId="be8a0671cb7ed08a" providerId="LiveId" clId="{B6281208-4662-4823-A184-361DB4A20F26}" dt="2024-09-02T05:36:34.545" v="1"/>
          <ac:spMkLst>
            <pc:docMk/>
            <pc:sldMk cId="4107371844" sldId="273"/>
            <ac:spMk id="2" creationId="{00000000-0000-0000-0000-000000000000}"/>
          </ac:spMkLst>
        </pc:spChg>
        <pc:spChg chg="mod">
          <ac:chgData name="Manzi Kagina" userId="be8a0671cb7ed08a" providerId="LiveId" clId="{B6281208-4662-4823-A184-361DB4A20F26}" dt="2024-09-02T05:49:18.505" v="167" actId="207"/>
          <ac:spMkLst>
            <pc:docMk/>
            <pc:sldMk cId="4107371844" sldId="273"/>
            <ac:spMk id="3" creationId="{00000000-0000-0000-0000-000000000000}"/>
          </ac:spMkLst>
        </pc:spChg>
      </pc:sldChg>
      <pc:sldChg chg="modSp mod modAnim">
        <pc:chgData name="Manzi Kagina" userId="be8a0671cb7ed08a" providerId="LiveId" clId="{B6281208-4662-4823-A184-361DB4A20F26}" dt="2024-09-02T05:49:23.135" v="168" actId="207"/>
        <pc:sldMkLst>
          <pc:docMk/>
          <pc:sldMk cId="3156257344" sldId="274"/>
        </pc:sldMkLst>
        <pc:spChg chg="mod">
          <ac:chgData name="Manzi Kagina" userId="be8a0671cb7ed08a" providerId="LiveId" clId="{B6281208-4662-4823-A184-361DB4A20F26}" dt="2024-09-02T05:36:34.545" v="1"/>
          <ac:spMkLst>
            <pc:docMk/>
            <pc:sldMk cId="3156257344" sldId="274"/>
            <ac:spMk id="2" creationId="{00000000-0000-0000-0000-000000000000}"/>
          </ac:spMkLst>
        </pc:spChg>
        <pc:spChg chg="mod">
          <ac:chgData name="Manzi Kagina" userId="be8a0671cb7ed08a" providerId="LiveId" clId="{B6281208-4662-4823-A184-361DB4A20F26}" dt="2024-09-02T05:49:23.135" v="168" actId="207"/>
          <ac:spMkLst>
            <pc:docMk/>
            <pc:sldMk cId="3156257344" sldId="274"/>
            <ac:spMk id="3" creationId="{00000000-0000-0000-0000-000000000000}"/>
          </ac:spMkLst>
        </pc:spChg>
      </pc:sldChg>
      <pc:sldChg chg="modSp del mod">
        <pc:chgData name="Manzi Kagina" userId="be8a0671cb7ed08a" providerId="LiveId" clId="{B6281208-4662-4823-A184-361DB4A20F26}" dt="2024-09-02T05:45:28.452" v="124" actId="2696"/>
        <pc:sldMkLst>
          <pc:docMk/>
          <pc:sldMk cId="1147495283" sldId="275"/>
        </pc:sldMkLst>
        <pc:spChg chg="mod">
          <ac:chgData name="Manzi Kagina" userId="be8a0671cb7ed08a" providerId="LiveId" clId="{B6281208-4662-4823-A184-361DB4A20F26}" dt="2024-09-02T05:36:34.545" v="1"/>
          <ac:spMkLst>
            <pc:docMk/>
            <pc:sldMk cId="1147495283" sldId="275"/>
            <ac:spMk id="2" creationId="{00000000-0000-0000-0000-000000000000}"/>
          </ac:spMkLst>
        </pc:spChg>
        <pc:spChg chg="mod">
          <ac:chgData name="Manzi Kagina" userId="be8a0671cb7ed08a" providerId="LiveId" clId="{B6281208-4662-4823-A184-361DB4A20F26}" dt="2024-09-02T05:44:56.293" v="110" actId="21"/>
          <ac:spMkLst>
            <pc:docMk/>
            <pc:sldMk cId="1147495283" sldId="275"/>
            <ac:spMk id="3" creationId="{00000000-0000-0000-0000-000000000000}"/>
          </ac:spMkLst>
        </pc:spChg>
      </pc:sldChg>
      <pc:sldChg chg="modSp mod modAnim">
        <pc:chgData name="Manzi Kagina" userId="be8a0671cb7ed08a" providerId="LiveId" clId="{B6281208-4662-4823-A184-361DB4A20F26}" dt="2024-09-02T05:49:37.450" v="171" actId="207"/>
        <pc:sldMkLst>
          <pc:docMk/>
          <pc:sldMk cId="484094547" sldId="276"/>
        </pc:sldMkLst>
        <pc:spChg chg="mod">
          <ac:chgData name="Manzi Kagina" userId="be8a0671cb7ed08a" providerId="LiveId" clId="{B6281208-4662-4823-A184-361DB4A20F26}" dt="2024-09-02T05:36:34.545" v="1"/>
          <ac:spMkLst>
            <pc:docMk/>
            <pc:sldMk cId="484094547" sldId="276"/>
            <ac:spMk id="2" creationId="{00000000-0000-0000-0000-000000000000}"/>
          </ac:spMkLst>
        </pc:spChg>
        <pc:spChg chg="mod">
          <ac:chgData name="Manzi Kagina" userId="be8a0671cb7ed08a" providerId="LiveId" clId="{B6281208-4662-4823-A184-361DB4A20F26}" dt="2024-09-02T05:49:37.450" v="171" actId="207"/>
          <ac:spMkLst>
            <pc:docMk/>
            <pc:sldMk cId="484094547" sldId="276"/>
            <ac:spMk id="3" creationId="{00000000-0000-0000-0000-000000000000}"/>
          </ac:spMkLst>
        </pc:spChg>
      </pc:sldChg>
      <pc:sldChg chg="modSp mod modAnim">
        <pc:chgData name="Manzi Kagina" userId="be8a0671cb7ed08a" providerId="LiveId" clId="{B6281208-4662-4823-A184-361DB4A20F26}" dt="2024-09-02T05:47:03.513" v="135"/>
        <pc:sldMkLst>
          <pc:docMk/>
          <pc:sldMk cId="3469616185" sldId="277"/>
        </pc:sldMkLst>
        <pc:spChg chg="mod">
          <ac:chgData name="Manzi Kagina" userId="be8a0671cb7ed08a" providerId="LiveId" clId="{B6281208-4662-4823-A184-361DB4A20F26}" dt="2024-09-02T05:36:34.545" v="1"/>
          <ac:spMkLst>
            <pc:docMk/>
            <pc:sldMk cId="3469616185" sldId="277"/>
            <ac:spMk id="2" creationId="{00000000-0000-0000-0000-000000000000}"/>
          </ac:spMkLst>
        </pc:spChg>
        <pc:spChg chg="mod">
          <ac:chgData name="Manzi Kagina" userId="be8a0671cb7ed08a" providerId="LiveId" clId="{B6281208-4662-4823-A184-361DB4A20F26}" dt="2024-09-02T05:46:05.393" v="128" actId="20577"/>
          <ac:spMkLst>
            <pc:docMk/>
            <pc:sldMk cId="3469616185" sldId="277"/>
            <ac:spMk id="3" creationId="{00000000-0000-0000-0000-000000000000}"/>
          </ac:spMkLst>
        </pc:spChg>
      </pc:sldChg>
      <pc:sldChg chg="modSp modAnim">
        <pc:chgData name="Manzi Kagina" userId="be8a0671cb7ed08a" providerId="LiveId" clId="{B6281208-4662-4823-A184-361DB4A20F26}" dt="2024-09-02T05:50:01.703" v="174" actId="207"/>
        <pc:sldMkLst>
          <pc:docMk/>
          <pc:sldMk cId="426279108" sldId="278"/>
        </pc:sldMkLst>
        <pc:spChg chg="mod">
          <ac:chgData name="Manzi Kagina" userId="be8a0671cb7ed08a" providerId="LiveId" clId="{B6281208-4662-4823-A184-361DB4A20F26}" dt="2024-09-02T05:36:34.545" v="1"/>
          <ac:spMkLst>
            <pc:docMk/>
            <pc:sldMk cId="426279108" sldId="278"/>
            <ac:spMk id="2" creationId="{00000000-0000-0000-0000-000000000000}"/>
          </ac:spMkLst>
        </pc:spChg>
        <pc:spChg chg="mod">
          <ac:chgData name="Manzi Kagina" userId="be8a0671cb7ed08a" providerId="LiveId" clId="{B6281208-4662-4823-A184-361DB4A20F26}" dt="2024-09-02T05:50:01.703" v="174" actId="207"/>
          <ac:spMkLst>
            <pc:docMk/>
            <pc:sldMk cId="426279108" sldId="278"/>
            <ac:spMk id="3" creationId="{00000000-0000-0000-0000-000000000000}"/>
          </ac:spMkLst>
        </pc:spChg>
      </pc:sldChg>
      <pc:sldChg chg="modSp mod modAnim">
        <pc:chgData name="Manzi Kagina" userId="be8a0671cb7ed08a" providerId="LiveId" clId="{B6281208-4662-4823-A184-361DB4A20F26}" dt="2024-09-02T05:46:50.185" v="130"/>
        <pc:sldMkLst>
          <pc:docMk/>
          <pc:sldMk cId="2630450494" sldId="279"/>
        </pc:sldMkLst>
        <pc:spChg chg="mod">
          <ac:chgData name="Manzi Kagina" userId="be8a0671cb7ed08a" providerId="LiveId" clId="{B6281208-4662-4823-A184-361DB4A20F26}" dt="2024-09-02T05:36:34.545" v="1"/>
          <ac:spMkLst>
            <pc:docMk/>
            <pc:sldMk cId="2630450494" sldId="279"/>
            <ac:spMk id="2" creationId="{00000000-0000-0000-0000-000000000000}"/>
          </ac:spMkLst>
        </pc:spChg>
        <pc:spChg chg="mod">
          <ac:chgData name="Manzi Kagina" userId="be8a0671cb7ed08a" providerId="LiveId" clId="{B6281208-4662-4823-A184-361DB4A20F26}" dt="2024-09-02T05:36:34.923" v="13" actId="27636"/>
          <ac:spMkLst>
            <pc:docMk/>
            <pc:sldMk cId="2630450494" sldId="279"/>
            <ac:spMk id="3" creationId="{00000000-0000-0000-0000-000000000000}"/>
          </ac:spMkLst>
        </pc:spChg>
      </pc:sldChg>
      <pc:sldChg chg="modSp modAnim">
        <pc:chgData name="Manzi Kagina" userId="be8a0671cb7ed08a" providerId="LiveId" clId="{B6281208-4662-4823-A184-361DB4A20F26}" dt="2024-09-02T05:50:35.972" v="175" actId="207"/>
        <pc:sldMkLst>
          <pc:docMk/>
          <pc:sldMk cId="1316393452" sldId="280"/>
        </pc:sldMkLst>
        <pc:spChg chg="mod">
          <ac:chgData name="Manzi Kagina" userId="be8a0671cb7ed08a" providerId="LiveId" clId="{B6281208-4662-4823-A184-361DB4A20F26}" dt="2024-09-02T05:50:35.972" v="175" actId="207"/>
          <ac:spMkLst>
            <pc:docMk/>
            <pc:sldMk cId="1316393452" sldId="280"/>
            <ac:spMk id="2" creationId="{00000000-0000-0000-0000-000000000000}"/>
          </ac:spMkLst>
        </pc:spChg>
        <pc:spChg chg="mod">
          <ac:chgData name="Manzi Kagina" userId="be8a0671cb7ed08a" providerId="LiveId" clId="{B6281208-4662-4823-A184-361DB4A20F26}" dt="2024-09-02T05:50:35.972" v="175" actId="207"/>
          <ac:spMkLst>
            <pc:docMk/>
            <pc:sldMk cId="1316393452" sldId="280"/>
            <ac:spMk id="3" creationId="{00000000-0000-0000-0000-000000000000}"/>
          </ac:spMkLst>
        </pc:spChg>
      </pc:sldChg>
      <pc:sldChg chg="modSp">
        <pc:chgData name="Manzi Kagina" userId="be8a0671cb7ed08a" providerId="LiveId" clId="{B6281208-4662-4823-A184-361DB4A20F26}" dt="2024-09-02T05:36:34.545" v="1"/>
        <pc:sldMkLst>
          <pc:docMk/>
          <pc:sldMk cId="3315183218" sldId="281"/>
        </pc:sldMkLst>
        <pc:spChg chg="mod">
          <ac:chgData name="Manzi Kagina" userId="be8a0671cb7ed08a" providerId="LiveId" clId="{B6281208-4662-4823-A184-361DB4A20F26}" dt="2024-09-02T05:36:34.545" v="1"/>
          <ac:spMkLst>
            <pc:docMk/>
            <pc:sldMk cId="3315183218" sldId="281"/>
            <ac:spMk id="2" creationId="{00000000-0000-0000-0000-000000000000}"/>
          </ac:spMkLst>
        </pc:spChg>
      </pc:sldChg>
      <pc:sldChg chg="modSp add mod">
        <pc:chgData name="Manzi Kagina" userId="be8a0671cb7ed08a" providerId="LiveId" clId="{B6281208-4662-4823-A184-361DB4A20F26}" dt="2024-09-02T05:49:29.531" v="169" actId="207"/>
        <pc:sldMkLst>
          <pc:docMk/>
          <pc:sldMk cId="4212901413" sldId="282"/>
        </pc:sldMkLst>
        <pc:spChg chg="mod">
          <ac:chgData name="Manzi Kagina" userId="be8a0671cb7ed08a" providerId="LiveId" clId="{B6281208-4662-4823-A184-361DB4A20F26}" dt="2024-09-02T05:44:47.174" v="109" actId="6549"/>
          <ac:spMkLst>
            <pc:docMk/>
            <pc:sldMk cId="4212901413" sldId="282"/>
            <ac:spMk id="2" creationId="{00000000-0000-0000-0000-000000000000}"/>
          </ac:spMkLst>
        </pc:spChg>
        <pc:spChg chg="mod">
          <ac:chgData name="Manzi Kagina" userId="be8a0671cb7ed08a" providerId="LiveId" clId="{B6281208-4662-4823-A184-361DB4A20F26}" dt="2024-09-02T05:49:29.531" v="169" actId="207"/>
          <ac:spMkLst>
            <pc:docMk/>
            <pc:sldMk cId="4212901413" sldId="28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563EB7-307D-4696-A3B7-77A214CC39E4}" type="datetimeFigureOut">
              <a:rPr lang="en-US" smtClean="0"/>
              <a:t>9/2/2024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D8968-BC92-493A-BBDE-47C2921E633C}" type="slidenum">
              <a:rPr lang="en-US" smtClean="0"/>
              <a:t>‹#›</a:t>
            </a:fld>
            <a:endParaRPr lang="en-US"/>
          </a:p>
        </p:txBody>
      </p:sp>
    </p:spTree>
    <p:extLst>
      <p:ext uri="{BB962C8B-B14F-4D97-AF65-F5344CB8AC3E}">
        <p14:creationId xmlns:p14="http://schemas.microsoft.com/office/powerpoint/2010/main" val="264787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2D8968-BC92-493A-BBDE-47C2921E633C}" type="slidenum">
              <a:rPr lang="en-US" smtClean="0"/>
              <a:t>4</a:t>
            </a:fld>
            <a:endParaRPr lang="en-US"/>
          </a:p>
        </p:txBody>
      </p:sp>
    </p:spTree>
    <p:extLst>
      <p:ext uri="{BB962C8B-B14F-4D97-AF65-F5344CB8AC3E}">
        <p14:creationId xmlns:p14="http://schemas.microsoft.com/office/powerpoint/2010/main" val="339100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908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2095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098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828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974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1160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5246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697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432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734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582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34853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8181" y="1220919"/>
            <a:ext cx="4069335" cy="2387600"/>
          </a:xfrm>
        </p:spPr>
        <p:txBody>
          <a:bodyPr>
            <a:normAutofit/>
          </a:bodyPr>
          <a:lstStyle/>
          <a:p>
            <a:pPr algn="l"/>
            <a:r>
              <a:rPr lang="en-US"/>
              <a:t>Web Mining</a:t>
            </a:r>
          </a:p>
        </p:txBody>
      </p:sp>
      <p:sp>
        <p:nvSpPr>
          <p:cNvPr id="3" name="Subtitle 2"/>
          <p:cNvSpPr>
            <a:spLocks noGrp="1"/>
          </p:cNvSpPr>
          <p:nvPr>
            <p:ph type="subTitle" idx="1"/>
          </p:nvPr>
        </p:nvSpPr>
        <p:spPr>
          <a:xfrm>
            <a:off x="728181" y="3700594"/>
            <a:ext cx="4069335" cy="1655762"/>
          </a:xfrm>
        </p:spPr>
        <p:txBody>
          <a:bodyPr>
            <a:normAutofit/>
          </a:bodyPr>
          <a:lstStyle/>
          <a:p>
            <a:pPr algn="l"/>
            <a:endParaRPr lang="en-US" dirty="0"/>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00844"/>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453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a:t>All of the three categories focus on the process of knowledge discovery of implicit, previously unknown and potentially useful information from the web.</a:t>
            </a:r>
          </a:p>
        </p:txBody>
      </p:sp>
    </p:spTree>
    <p:extLst>
      <p:ext uri="{BB962C8B-B14F-4D97-AF65-F5344CB8AC3E}">
        <p14:creationId xmlns:p14="http://schemas.microsoft.com/office/powerpoint/2010/main" val="895152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bwMode="auto">
          <a:xfrm>
            <a:off x="1171575" y="2691606"/>
            <a:ext cx="6800850" cy="2619375"/>
          </a:xfrm>
          <a:prstGeom prst="rect">
            <a:avLst/>
          </a:prstGeom>
          <a:solidFill>
            <a:schemeClr val="accent2"/>
          </a:solidFill>
          <a:ln>
            <a:noFill/>
          </a:ln>
          <a:effectLst>
            <a:glow rad="63500">
              <a:schemeClr val="accent2">
                <a:satMod val="175000"/>
                <a:alpha val="40000"/>
              </a:schemeClr>
            </a:glow>
          </a:effectLst>
        </p:spPr>
      </p:pic>
    </p:spTree>
    <p:extLst>
      <p:ext uri="{BB962C8B-B14F-4D97-AF65-F5344CB8AC3E}">
        <p14:creationId xmlns:p14="http://schemas.microsoft.com/office/powerpoint/2010/main" val="342402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Content Mining</a:t>
            </a:r>
            <a:endParaRPr lang="en-US" dirty="0"/>
          </a:p>
        </p:txBody>
      </p:sp>
      <p:sp>
        <p:nvSpPr>
          <p:cNvPr id="3" name="Content Placeholder 2"/>
          <p:cNvSpPr>
            <a:spLocks noGrp="1"/>
          </p:cNvSpPr>
          <p:nvPr>
            <p:ph idx="1"/>
          </p:nvPr>
        </p:nvSpPr>
        <p:spPr/>
        <p:txBody>
          <a:bodyPr/>
          <a:lstStyle/>
          <a:p>
            <a:pPr marL="0" indent="0" algn="just">
              <a:buNone/>
            </a:pPr>
            <a:r>
              <a:rPr lang="en-US" dirty="0">
                <a:solidFill>
                  <a:srgbClr val="FF0000"/>
                </a:solidFill>
              </a:rPr>
              <a:t>Web content mining targets the knowledge discovery, in which the main objects are the traditional collections of multimedia documents such as images, video, and audio, which are embedded in or linked to the web pages</a:t>
            </a:r>
            <a:r>
              <a:rPr lang="en-US" dirty="0"/>
              <a:t>.</a:t>
            </a:r>
          </a:p>
        </p:txBody>
      </p:sp>
    </p:spTree>
    <p:extLst>
      <p:ext uri="{BB962C8B-B14F-4D97-AF65-F5344CB8AC3E}">
        <p14:creationId xmlns:p14="http://schemas.microsoft.com/office/powerpoint/2010/main" val="2740154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lgn="just">
              <a:buNone/>
            </a:pPr>
            <a:r>
              <a:rPr lang="en-US" dirty="0"/>
              <a:t>It is also quite different from Data mining because Web data are mainly semi-structured and/or unstructured, while Data mining deals primarily with structured data. Web content mining is also different from Text mining because of the semi-structure nature of the Web, while Text mining focuses on unstructured texts. Web content mining thus requires creative applications of Data mining and / or Text mining techniques and also its own unique approaches. In the past few years, there was a rapid expansion of activities in the Web content mining area.</a:t>
            </a:r>
          </a:p>
        </p:txBody>
      </p:sp>
    </p:spTree>
    <p:extLst>
      <p:ext uri="{BB962C8B-B14F-4D97-AF65-F5344CB8AC3E}">
        <p14:creationId xmlns:p14="http://schemas.microsoft.com/office/powerpoint/2010/main" val="3104616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dirty="0"/>
              <a:t>Web content mining could be differentiated from two points of view: </a:t>
            </a:r>
            <a:r>
              <a:rPr lang="en-US" b="1" dirty="0"/>
              <a:t>Agent based approach </a:t>
            </a:r>
            <a:r>
              <a:rPr lang="en-US" dirty="0"/>
              <a:t>or </a:t>
            </a:r>
            <a:r>
              <a:rPr lang="en-US" b="1" dirty="0"/>
              <a:t>Database approach</a:t>
            </a:r>
            <a:r>
              <a:rPr lang="en-US" dirty="0"/>
              <a:t>. The first approach aims on improving the information finding and filtering. The second approach aims on modeling the data on the Web into more structured form in order to apply standard database querying mechanism and data mining applications to analyze it.</a:t>
            </a:r>
          </a:p>
        </p:txBody>
      </p:sp>
    </p:spTree>
    <p:extLst>
      <p:ext uri="{BB962C8B-B14F-4D97-AF65-F5344CB8AC3E}">
        <p14:creationId xmlns:p14="http://schemas.microsoft.com/office/powerpoint/2010/main" val="396053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Web content mining problems/challenges</a:t>
            </a:r>
            <a:endParaRPr lang="en-US" sz="3600" dirty="0"/>
          </a:p>
        </p:txBody>
      </p:sp>
      <p:sp>
        <p:nvSpPr>
          <p:cNvPr id="3" name="Content Placeholder 2"/>
          <p:cNvSpPr>
            <a:spLocks noGrp="1"/>
          </p:cNvSpPr>
          <p:nvPr>
            <p:ph idx="1"/>
          </p:nvPr>
        </p:nvSpPr>
        <p:spPr>
          <a:xfrm>
            <a:off x="628650" y="1690689"/>
            <a:ext cx="7886700" cy="4486274"/>
          </a:xfrm>
        </p:spPr>
        <p:txBody>
          <a:bodyPr>
            <a:noAutofit/>
          </a:bodyPr>
          <a:lstStyle/>
          <a:p>
            <a:pPr marL="0" indent="0" algn="just">
              <a:buNone/>
            </a:pPr>
            <a:r>
              <a:rPr lang="en-US" sz="2400" b="1" dirty="0"/>
              <a:t>Data/Information extraction</a:t>
            </a:r>
            <a:r>
              <a:rPr lang="en-US" sz="2400" dirty="0"/>
              <a:t>: Extraction of structured data from Web pages, such as products and search results is a difficult task. Two main types of techniques, machine learning and automatic extraction are used to solve this problem.</a:t>
            </a:r>
          </a:p>
          <a:p>
            <a:pPr marL="0" indent="0" algn="just">
              <a:buNone/>
            </a:pPr>
            <a:r>
              <a:rPr lang="en-US" sz="2400" b="1" dirty="0"/>
              <a:t>Web information integration and schema matching</a:t>
            </a:r>
            <a:r>
              <a:rPr lang="en-US" sz="2400" dirty="0"/>
              <a:t>: Although the Web contains a huge amount of data, each web site (or even page) represents similar information differently. Identifying or matching semantically similar data is a very important problem with many practical applications.</a:t>
            </a:r>
          </a:p>
          <a:p>
            <a:pPr marL="0" indent="0" algn="just">
              <a:buNone/>
            </a:pPr>
            <a:r>
              <a:rPr lang="en-US" sz="2400" b="1" dirty="0"/>
              <a:t>Opinion extraction from online sources</a:t>
            </a:r>
            <a:r>
              <a:rPr lang="en-US" sz="2400" dirty="0"/>
              <a:t>: There are many online opinion sources, e.g., customer reviews of products, forums, blogs and chat rooms. Mining opinions (especially consumer opinions) is of great importance for marketing intelligence and product benchmarking.</a:t>
            </a:r>
          </a:p>
        </p:txBody>
      </p:sp>
    </p:spTree>
    <p:extLst>
      <p:ext uri="{BB962C8B-B14F-4D97-AF65-F5344CB8AC3E}">
        <p14:creationId xmlns:p14="http://schemas.microsoft.com/office/powerpoint/2010/main" val="186748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dirty="0"/>
              <a:t>Knowledge synthesis</a:t>
            </a:r>
            <a:r>
              <a:rPr lang="en-US" dirty="0"/>
              <a:t>: Concept hierarchies or ontology are useful in many applications. However, generating them manually is very time consuming. A few existing methods that explores the information redundancy of the Web will be presented. The main application is to synthesize and organize the pieces of information on the Web to give the user a coherent picture of the topic domain.</a:t>
            </a:r>
          </a:p>
          <a:p>
            <a:pPr marL="0" indent="0" algn="just">
              <a:buNone/>
            </a:pPr>
            <a:r>
              <a:rPr lang="en-US" b="1" dirty="0"/>
              <a:t>Segmenting web pages and detecting noise: </a:t>
            </a:r>
            <a:r>
              <a:rPr lang="en-US" dirty="0"/>
              <a:t>In many Web applications, one only wants the main content of the Web page without advertisements, navigation links, copyright notices</a:t>
            </a:r>
            <a:r>
              <a:rPr lang="en-US" i="1" dirty="0"/>
              <a:t>. </a:t>
            </a:r>
            <a:r>
              <a:rPr lang="en-US" dirty="0"/>
              <a:t>Automatically segmenting Web page to extract the main content of the pages is interesting problem.</a:t>
            </a:r>
          </a:p>
          <a:p>
            <a:pPr marL="0" indent="0" algn="just">
              <a:buNone/>
            </a:pPr>
            <a:endParaRPr lang="en-US" dirty="0"/>
          </a:p>
        </p:txBody>
      </p:sp>
    </p:spTree>
    <p:extLst>
      <p:ext uri="{BB962C8B-B14F-4D97-AF65-F5344CB8AC3E}">
        <p14:creationId xmlns:p14="http://schemas.microsoft.com/office/powerpoint/2010/main" val="223172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Structure Mining</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Web Structure Mining focuses on analysis of the link structure of the web and one of its purposes is to identify more preferable documents. The different objects are linked in some way. The intuition is that a hyperlink from document A to document B implies that the author of document, A thinks document B contains worthwhile information. </a:t>
            </a:r>
          </a:p>
        </p:txBody>
      </p:sp>
    </p:spTree>
    <p:extLst>
      <p:ext uri="{BB962C8B-B14F-4D97-AF65-F5344CB8AC3E}">
        <p14:creationId xmlns:p14="http://schemas.microsoft.com/office/powerpoint/2010/main" val="3650949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dirty="0"/>
              <a:t>Web structure mining helps in discovering similarities between web sites or discovering important sites for a particular topic or discipline or in discovering web communities. Simply applying the traditional processes and assuming that the events are independent can lead to wrong conclusions. However, the appropriate handling of the links could lead to potential correlations, and then improve the predictive accuracy of the learned models.</a:t>
            </a:r>
          </a:p>
          <a:p>
            <a:pPr marL="0" indent="0" algn="just">
              <a:buNone/>
            </a:pPr>
            <a:endParaRPr lang="en-US" dirty="0"/>
          </a:p>
        </p:txBody>
      </p:sp>
    </p:spTree>
    <p:extLst>
      <p:ext uri="{BB962C8B-B14F-4D97-AF65-F5344CB8AC3E}">
        <p14:creationId xmlns:p14="http://schemas.microsoft.com/office/powerpoint/2010/main" val="3659667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dirty="0"/>
              <a:t>The goal of web structure mining is to generate structural summary about the web site and web page. Technically, w mainly focuses on the structure of inner-document, while w tries to discover the link structure of the hyperlinks at the inter-document level. Based on the topology of the hyperlinks, web structure mining will categorize the web pages and generate the information, such as the similarity and relationship between different web sites.</a:t>
            </a:r>
          </a:p>
        </p:txBody>
      </p:sp>
    </p:spTree>
    <p:extLst>
      <p:ext uri="{BB962C8B-B14F-4D97-AF65-F5344CB8AC3E}">
        <p14:creationId xmlns:p14="http://schemas.microsoft.com/office/powerpoint/2010/main" val="410737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33400" y="1752600"/>
            <a:ext cx="7467600" cy="4271962"/>
          </a:xfrm>
          <a:solidFill>
            <a:schemeClr val="accent4">
              <a:lumMod val="50000"/>
            </a:schemeClr>
          </a:solidFill>
        </p:spPr>
      </p:pic>
    </p:spTree>
    <p:extLst>
      <p:ext uri="{BB962C8B-B14F-4D97-AF65-F5344CB8AC3E}">
        <p14:creationId xmlns:p14="http://schemas.microsoft.com/office/powerpoint/2010/main" val="3315183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Usage Mining</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Web usage mining focuses on techniques that could predict the behavior of users while they are interacting with the WWW. </a:t>
            </a:r>
          </a:p>
          <a:p>
            <a:pPr marL="0" indent="0" algn="just">
              <a:buNone/>
            </a:pPr>
            <a:r>
              <a:rPr lang="en-US" dirty="0"/>
              <a:t>Web usage mining, discover user navigation patterns from web data, tries to discover the useful information from the secondary data derived from the interactions of the users while surfing on the Web.</a:t>
            </a:r>
          </a:p>
        </p:txBody>
      </p:sp>
    </p:spTree>
    <p:extLst>
      <p:ext uri="{BB962C8B-B14F-4D97-AF65-F5344CB8AC3E}">
        <p14:creationId xmlns:p14="http://schemas.microsoft.com/office/powerpoint/2010/main" val="3156257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just">
              <a:buNone/>
            </a:pPr>
            <a:r>
              <a:rPr lang="en-US" dirty="0"/>
              <a:t>Web usage mining collects the data from Web log records to discover user access patterns of web pages. There are several available research projects and commercial tools that analyze those patterns for different purposes.</a:t>
            </a:r>
          </a:p>
          <a:p>
            <a:pPr marL="0" indent="0" algn="just">
              <a:buNone/>
            </a:pPr>
            <a:endParaRPr lang="en-US" dirty="0"/>
          </a:p>
          <a:p>
            <a:pPr marL="0" indent="0" algn="just">
              <a:buNone/>
            </a:pPr>
            <a:r>
              <a:rPr lang="en-US" dirty="0"/>
              <a:t>The insight knowledge could be utilized in personalization, system improvement, site modification, business intelligence and usage characterization.</a:t>
            </a:r>
          </a:p>
          <a:p>
            <a:pPr marL="0" indent="0" algn="just">
              <a:buNone/>
            </a:pPr>
            <a:endParaRPr lang="en-US" dirty="0"/>
          </a:p>
        </p:txBody>
      </p:sp>
    </p:spTree>
    <p:extLst>
      <p:ext uri="{BB962C8B-B14F-4D97-AF65-F5344CB8AC3E}">
        <p14:creationId xmlns:p14="http://schemas.microsoft.com/office/powerpoint/2010/main" val="4212901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Sequential pattern mining</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In web server logs, a visit by a client is recorded over a period of time. The time stamp associated with a transaction in this case will be a time interval, which is determined and attached to the transaction during the data preprocesses. The discovery of sequential patterns in web server access logs allows web-based organizations to predict user navigation patterns, and helps in targeting advertising aimed at groups of users based on these patterns. </a:t>
            </a:r>
          </a:p>
        </p:txBody>
      </p:sp>
    </p:spTree>
    <p:extLst>
      <p:ext uri="{BB962C8B-B14F-4D97-AF65-F5344CB8AC3E}">
        <p14:creationId xmlns:p14="http://schemas.microsoft.com/office/powerpoint/2010/main" val="484094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dirty="0">
                <a:solidFill>
                  <a:srgbClr val="FF0000"/>
                </a:solidFill>
              </a:rPr>
              <a:t>By analyzing this information, the Web mining system can determine temporal relationships among data items such as the following:</a:t>
            </a:r>
          </a:p>
          <a:p>
            <a:pPr marL="0" indent="0" algn="just">
              <a:buNone/>
            </a:pPr>
            <a:r>
              <a:rPr lang="en-US" dirty="0">
                <a:solidFill>
                  <a:srgbClr val="FF0000"/>
                </a:solidFill>
              </a:rPr>
              <a:t>30% of clients who visited /company/products had done a search in Google, within the past week on keyword.</a:t>
            </a:r>
          </a:p>
          <a:p>
            <a:pPr marL="0" indent="0" algn="just">
              <a:buNone/>
            </a:pPr>
            <a:r>
              <a:rPr lang="en-US" dirty="0">
                <a:solidFill>
                  <a:srgbClr val="FF0000"/>
                </a:solidFill>
              </a:rPr>
              <a:t>60% of clients, who placed an online order in/company/product1, also placed an online order in /company/product4 within 15 days.</a:t>
            </a:r>
          </a:p>
          <a:p>
            <a:pPr marL="0" indent="0" algn="just">
              <a:buNone/>
            </a:pPr>
            <a:endParaRPr lang="en-US" dirty="0"/>
          </a:p>
        </p:txBody>
      </p:sp>
    </p:spTree>
    <p:extLst>
      <p:ext uri="{BB962C8B-B14F-4D97-AF65-F5344CB8AC3E}">
        <p14:creationId xmlns:p14="http://schemas.microsoft.com/office/powerpoint/2010/main" val="3469616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mining</a:t>
            </a:r>
            <a:endParaRPr lang="en-US" dirty="0"/>
          </a:p>
        </p:txBody>
      </p:sp>
      <p:sp>
        <p:nvSpPr>
          <p:cNvPr id="3" name="Content Placeholder 2"/>
          <p:cNvSpPr>
            <a:spLocks noGrp="1"/>
          </p:cNvSpPr>
          <p:nvPr>
            <p:ph idx="1"/>
          </p:nvPr>
        </p:nvSpPr>
        <p:spPr/>
        <p:txBody>
          <a:bodyPr/>
          <a:lstStyle/>
          <a:p>
            <a:pPr marL="0" indent="0" algn="just">
              <a:buNone/>
            </a:pPr>
            <a:r>
              <a:rPr lang="en-US" dirty="0"/>
              <a:t>Discovering classification rules allows one to develop a profile of items belonging to a particular group according to their common attributes. This profile can then be used to classify new data items that are added to the database.</a:t>
            </a:r>
          </a:p>
        </p:txBody>
      </p:sp>
    </p:spTree>
    <p:extLst>
      <p:ext uri="{BB962C8B-B14F-4D97-AF65-F5344CB8AC3E}">
        <p14:creationId xmlns:p14="http://schemas.microsoft.com/office/powerpoint/2010/main" val="426279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Web Mining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A few applications are:</a:t>
            </a:r>
          </a:p>
          <a:p>
            <a:pPr marL="0" indent="0">
              <a:buNone/>
            </a:pPr>
            <a:r>
              <a:rPr lang="en-US" dirty="0"/>
              <a:t> </a:t>
            </a:r>
            <a:r>
              <a:rPr lang="en-US" dirty="0">
                <a:solidFill>
                  <a:srgbClr val="FF0000"/>
                </a:solidFill>
              </a:rPr>
              <a:t>E-commerce Customer Behavior Analysis</a:t>
            </a:r>
          </a:p>
          <a:p>
            <a:pPr marL="0" indent="0">
              <a:buNone/>
            </a:pPr>
            <a:r>
              <a:rPr lang="en-US" dirty="0">
                <a:solidFill>
                  <a:srgbClr val="FF0000"/>
                </a:solidFill>
              </a:rPr>
              <a:t> E-commerce Transaction Analysis</a:t>
            </a:r>
          </a:p>
          <a:p>
            <a:pPr marL="0" indent="0">
              <a:buNone/>
            </a:pPr>
            <a:r>
              <a:rPr lang="en-US" dirty="0">
                <a:solidFill>
                  <a:srgbClr val="FF0000"/>
                </a:solidFill>
              </a:rPr>
              <a:t> E-commerce Website Design</a:t>
            </a:r>
          </a:p>
          <a:p>
            <a:pPr marL="0" indent="0">
              <a:buNone/>
            </a:pPr>
            <a:r>
              <a:rPr lang="en-US" dirty="0">
                <a:solidFill>
                  <a:srgbClr val="FF0000"/>
                </a:solidFill>
              </a:rPr>
              <a:t> E-banking</a:t>
            </a:r>
          </a:p>
          <a:p>
            <a:pPr marL="0" indent="0">
              <a:buNone/>
            </a:pPr>
            <a:r>
              <a:rPr lang="en-US" dirty="0">
                <a:solidFill>
                  <a:srgbClr val="FF0000"/>
                </a:solidFill>
              </a:rPr>
              <a:t> M-commerce</a:t>
            </a:r>
          </a:p>
          <a:p>
            <a:pPr marL="0" indent="0">
              <a:buNone/>
            </a:pPr>
            <a:r>
              <a:rPr lang="en-US" dirty="0">
                <a:solidFill>
                  <a:srgbClr val="FF0000"/>
                </a:solidFill>
              </a:rPr>
              <a:t>Web Advertisement</a:t>
            </a:r>
          </a:p>
          <a:p>
            <a:pPr marL="0" indent="0">
              <a:buNone/>
            </a:pPr>
            <a:r>
              <a:rPr lang="en-US" dirty="0">
                <a:solidFill>
                  <a:srgbClr val="FF0000"/>
                </a:solidFill>
              </a:rPr>
              <a:t>Search Engine</a:t>
            </a:r>
          </a:p>
          <a:p>
            <a:pPr marL="0" indent="0">
              <a:buNone/>
            </a:pPr>
            <a:r>
              <a:rPr lang="en-US" dirty="0">
                <a:solidFill>
                  <a:srgbClr val="FF0000"/>
                </a:solidFill>
              </a:rPr>
              <a:t>Online Auction</a:t>
            </a:r>
          </a:p>
        </p:txBody>
      </p:sp>
    </p:spTree>
    <p:extLst>
      <p:ext uri="{BB962C8B-B14F-4D97-AF65-F5344CB8AC3E}">
        <p14:creationId xmlns:p14="http://schemas.microsoft.com/office/powerpoint/2010/main" val="2630450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sz="4800" dirty="0"/>
              <a:t>QUESTIONS?</a:t>
            </a:r>
          </a:p>
        </p:txBody>
      </p:sp>
    </p:spTree>
    <p:extLst>
      <p:ext uri="{BB962C8B-B14F-4D97-AF65-F5344CB8AC3E}">
        <p14:creationId xmlns:p14="http://schemas.microsoft.com/office/powerpoint/2010/main" val="1316393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op view of cubes connected with black lines">
            <a:extLst>
              <a:ext uri="{FF2B5EF4-FFF2-40B4-BE49-F238E27FC236}">
                <a16:creationId xmlns:a16="http://schemas.microsoft.com/office/drawing/2014/main" id="{26F9FC06-BD48-4A47-3D40-AFD35CC8F6F3}"/>
              </a:ext>
            </a:extLst>
          </p:cNvPr>
          <p:cNvPicPr>
            <a:picLocks noChangeAspect="1"/>
          </p:cNvPicPr>
          <p:nvPr/>
        </p:nvPicPr>
        <p:blipFill>
          <a:blip r:embed="rId2">
            <a:duotone>
              <a:schemeClr val="bg2">
                <a:shade val="45000"/>
                <a:satMod val="135000"/>
              </a:schemeClr>
              <a:prstClr val="white"/>
            </a:duotone>
          </a:blip>
          <a:srcRect/>
          <a:stretch/>
        </p:blipFill>
        <p:spPr>
          <a:xfrm>
            <a:off x="20" y="10"/>
            <a:ext cx="9143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dirty="0"/>
              <a:t>Web mining </a:t>
            </a:r>
          </a:p>
        </p:txBody>
      </p:sp>
      <p:sp>
        <p:nvSpPr>
          <p:cNvPr id="3" name="Content Placeholder 2"/>
          <p:cNvSpPr>
            <a:spLocks noGrp="1"/>
          </p:cNvSpPr>
          <p:nvPr>
            <p:ph idx="1"/>
          </p:nvPr>
        </p:nvSpPr>
        <p:spPr>
          <a:xfrm>
            <a:off x="628650" y="1825625"/>
            <a:ext cx="7886700" cy="4351338"/>
          </a:xfrm>
        </p:spPr>
        <p:txBody>
          <a:bodyPr>
            <a:normAutofit/>
          </a:bodyPr>
          <a:lstStyle/>
          <a:p>
            <a:pPr marL="0" indent="0" algn="just">
              <a:buNone/>
            </a:pPr>
            <a:r>
              <a:rPr lang="en-US" b="1" dirty="0"/>
              <a:t>Web mining helps to solve the problem of discovering how users are using Web sites. It involves mining logs (or log analysis) and the steps that typically have to be gone through to get meaningful data from Web logs - data collection, pre-processing, data enrichment and pattern analysis and discovery.</a:t>
            </a:r>
          </a:p>
        </p:txBody>
      </p:sp>
    </p:spTree>
    <p:extLst>
      <p:ext uri="{BB962C8B-B14F-4D97-AF65-F5344CB8AC3E}">
        <p14:creationId xmlns:p14="http://schemas.microsoft.com/office/powerpoint/2010/main" val="239028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Terminologies</a:t>
            </a:r>
            <a:endParaRPr lang="en-US" dirty="0"/>
          </a:p>
        </p:txBody>
      </p:sp>
      <p:sp>
        <p:nvSpPr>
          <p:cNvPr id="3" name="Content Placeholder 2"/>
          <p:cNvSpPr>
            <a:spLocks noGrp="1"/>
          </p:cNvSpPr>
          <p:nvPr>
            <p:ph idx="1"/>
          </p:nvPr>
        </p:nvSpPr>
        <p:spPr/>
        <p:txBody>
          <a:bodyPr>
            <a:normAutofit/>
          </a:bodyPr>
          <a:lstStyle/>
          <a:p>
            <a:pPr marL="0" indent="0" algn="just">
              <a:buNone/>
            </a:pPr>
            <a:r>
              <a:rPr lang="en-US" b="1" dirty="0"/>
              <a:t>To provide some industry level consistency, the World Wide Web Committee (W3C) has produced definition of terms such as users, clickstreams and page views amongst others. With an agreed set of definitions, comparisons are easier to make, since they are using the same baselines and language.</a:t>
            </a:r>
          </a:p>
          <a:p>
            <a:pPr marL="0" indent="0">
              <a:buNone/>
            </a:pPr>
            <a:endParaRPr lang="en-US" dirty="0"/>
          </a:p>
        </p:txBody>
      </p:sp>
    </p:spTree>
    <p:extLst>
      <p:ext uri="{BB962C8B-B14F-4D97-AF65-F5344CB8AC3E}">
        <p14:creationId xmlns:p14="http://schemas.microsoft.com/office/powerpoint/2010/main" val="287961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lgn="just">
              <a:buNone/>
            </a:pPr>
            <a:r>
              <a:rPr lang="en-US" b="1" dirty="0"/>
              <a:t>A user is defined as a single individual who is accessing files from one or more Web servers through a browser.</a:t>
            </a:r>
          </a:p>
          <a:p>
            <a:pPr marL="0" indent="0" algn="just">
              <a:buNone/>
            </a:pPr>
            <a:r>
              <a:rPr lang="en-US" b="1" dirty="0"/>
              <a:t>A page view is the aggregation of all the files that are displayed on the user's screen at any one single point. A page view typically consists of several files at any one time - frames, text, graphics, multi-media, etc. It is the "Web page" that the user requests and views.</a:t>
            </a:r>
          </a:p>
          <a:p>
            <a:pPr marL="0" indent="0" algn="just">
              <a:buNone/>
            </a:pPr>
            <a:r>
              <a:rPr lang="en-US" b="1" dirty="0"/>
              <a:t>Click-stream is the series of page-views that the user takes through the site. Proxy servers hide page-views and it is often impossible to map a user's complete visit.</a:t>
            </a:r>
          </a:p>
        </p:txBody>
      </p:sp>
    </p:spTree>
    <p:extLst>
      <p:ext uri="{BB962C8B-B14F-4D97-AF65-F5344CB8AC3E}">
        <p14:creationId xmlns:p14="http://schemas.microsoft.com/office/powerpoint/2010/main" val="225478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b="1" dirty="0"/>
              <a:t>A user session is a click-stream record spanning the entire Web and, typically, only that portion relating to the specific site is available. The server session or visit is the set of page-views in a particular user session for particular Web site. It is the necessary data for Web Usage Mining to be carried out. A server session ends when the user's browsing has left the site. Almost all Web Mining activities concentrate exclusively on server sessions.</a:t>
            </a:r>
          </a:p>
        </p:txBody>
      </p:sp>
    </p:spTree>
    <p:extLst>
      <p:ext uri="{BB962C8B-B14F-4D97-AF65-F5344CB8AC3E}">
        <p14:creationId xmlns:p14="http://schemas.microsoft.com/office/powerpoint/2010/main" val="226041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lgn="just">
              <a:buNone/>
            </a:pPr>
            <a:r>
              <a:rPr lang="en-US" b="1" dirty="0"/>
              <a:t>E-commerce site will be defined as any Web Site offering pre-sale </a:t>
            </a:r>
            <a:r>
              <a:rPr lang="en-US" b="1" dirty="0" err="1"/>
              <a:t>support,products</a:t>
            </a:r>
            <a:r>
              <a:rPr lang="en-US" b="1" dirty="0"/>
              <a:t> for sale or after sales service and backup.</a:t>
            </a:r>
          </a:p>
          <a:p>
            <a:pPr marL="0" indent="0" algn="just">
              <a:buNone/>
            </a:pPr>
            <a:r>
              <a:rPr lang="en-US" b="1" dirty="0"/>
              <a:t>User Profile is the information about the user's </a:t>
            </a:r>
            <a:r>
              <a:rPr lang="en-US" b="1" dirty="0" err="1"/>
              <a:t>behaviour</a:t>
            </a:r>
            <a:r>
              <a:rPr lang="en-US" b="1" dirty="0"/>
              <a:t> (which pages they visit, products they buy, etc.) and can include site registration details if the users are asked to provide them. One of the main objectives of Web Mining is to derive accurate and usable User Profiles.</a:t>
            </a:r>
          </a:p>
          <a:p>
            <a:pPr marL="0" indent="0" algn="just">
              <a:buNone/>
            </a:pPr>
            <a:r>
              <a:rPr lang="en-US" b="1" dirty="0"/>
              <a:t>Log File is simple text files that are automatically generated every time someone accesses one Website</a:t>
            </a:r>
            <a:r>
              <a:rPr lang="en-US" dirty="0"/>
              <a:t>.</a:t>
            </a:r>
          </a:p>
        </p:txBody>
      </p:sp>
    </p:spTree>
    <p:extLst>
      <p:ext uri="{BB962C8B-B14F-4D97-AF65-F5344CB8AC3E}">
        <p14:creationId xmlns:p14="http://schemas.microsoft.com/office/powerpoint/2010/main" val="41925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dirty="0"/>
              <a:t>Page Rank </a:t>
            </a:r>
            <a:r>
              <a:rPr lang="en-US" dirty="0"/>
              <a:t>is a link analysis algorithm that assigns a numerical weight to each element of a hyperlinked set of documents, such as the World Wide Web.</a:t>
            </a:r>
          </a:p>
          <a:p>
            <a:pPr marL="0" indent="0" algn="just">
              <a:buNone/>
            </a:pPr>
            <a:r>
              <a:rPr lang="en-US" b="1" dirty="0"/>
              <a:t>Web Agent</a:t>
            </a:r>
            <a:r>
              <a:rPr lang="en-US" dirty="0"/>
              <a:t>: A software agent is a computer program which runs on an </a:t>
            </a:r>
            <a:r>
              <a:rPr lang="fr-FR" dirty="0"/>
              <a:t>agent interaction machine. (Ex: </a:t>
            </a:r>
            <a:r>
              <a:rPr lang="fr-FR" dirty="0" err="1"/>
              <a:t>alerts</a:t>
            </a:r>
            <a:r>
              <a:rPr lang="fr-FR" dirty="0"/>
              <a:t>)</a:t>
            </a:r>
            <a:endParaRPr lang="en-US" dirty="0"/>
          </a:p>
          <a:p>
            <a:pPr marL="0" indent="0" algn="just">
              <a:buNone/>
            </a:pPr>
            <a:endParaRPr lang="en-US" dirty="0"/>
          </a:p>
        </p:txBody>
      </p:sp>
    </p:spTree>
    <p:extLst>
      <p:ext uri="{BB962C8B-B14F-4D97-AF65-F5344CB8AC3E}">
        <p14:creationId xmlns:p14="http://schemas.microsoft.com/office/powerpoint/2010/main" val="216387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Categories of Web Mining</a:t>
            </a:r>
            <a:endParaRPr lang="en-US" dirty="0"/>
          </a:p>
        </p:txBody>
      </p:sp>
      <p:sp>
        <p:nvSpPr>
          <p:cNvPr id="3" name="Content Placeholder 2"/>
          <p:cNvSpPr>
            <a:spLocks noGrp="1"/>
          </p:cNvSpPr>
          <p:nvPr>
            <p:ph idx="1"/>
          </p:nvPr>
        </p:nvSpPr>
        <p:spPr/>
        <p:txBody>
          <a:bodyPr/>
          <a:lstStyle/>
          <a:p>
            <a:pPr marL="0" indent="0" algn="just">
              <a:buNone/>
            </a:pPr>
            <a:r>
              <a:rPr lang="en-US" dirty="0"/>
              <a:t>Web mining can be broadly defined as the discovery and analysis of useful information from the World Wide Web.</a:t>
            </a:r>
          </a:p>
          <a:p>
            <a:pPr marL="0" indent="0" algn="just">
              <a:buNone/>
            </a:pPr>
            <a:r>
              <a:rPr lang="en-US" dirty="0"/>
              <a:t>Web mining can be broadly divided into three categories:</a:t>
            </a:r>
          </a:p>
          <a:p>
            <a:pPr marL="0" indent="0" algn="just">
              <a:buNone/>
            </a:pPr>
            <a:r>
              <a:rPr lang="en-US" dirty="0"/>
              <a:t>1) Web Content Mining</a:t>
            </a:r>
          </a:p>
          <a:p>
            <a:pPr marL="0" indent="0" algn="just">
              <a:buNone/>
            </a:pPr>
            <a:r>
              <a:rPr lang="en-US" dirty="0"/>
              <a:t>2) Web Structure Mining</a:t>
            </a:r>
          </a:p>
          <a:p>
            <a:pPr marL="0" indent="0" algn="just">
              <a:buNone/>
            </a:pPr>
            <a:r>
              <a:rPr lang="en-US" dirty="0"/>
              <a:t>3) Web Usage Mining.</a:t>
            </a:r>
          </a:p>
        </p:txBody>
      </p:sp>
    </p:spTree>
    <p:extLst>
      <p:ext uri="{BB962C8B-B14F-4D97-AF65-F5344CB8AC3E}">
        <p14:creationId xmlns:p14="http://schemas.microsoft.com/office/powerpoint/2010/main" val="295309053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308</TotalTime>
  <Words>1550</Words>
  <Application>Microsoft Office PowerPoint</Application>
  <PresentationFormat>On-screen Show (4:3)</PresentationFormat>
  <Paragraphs>63</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2013 - 2022 Theme</vt:lpstr>
      <vt:lpstr>Web Mining</vt:lpstr>
      <vt:lpstr>PowerPoint Presentation</vt:lpstr>
      <vt:lpstr>Web mining </vt:lpstr>
      <vt:lpstr>Terminologies</vt:lpstr>
      <vt:lpstr>PowerPoint Presentation</vt:lpstr>
      <vt:lpstr>PowerPoint Presentation</vt:lpstr>
      <vt:lpstr>PowerPoint Presentation</vt:lpstr>
      <vt:lpstr>PowerPoint Presentation</vt:lpstr>
      <vt:lpstr>Categories of Web Mining</vt:lpstr>
      <vt:lpstr>PowerPoint Presentation</vt:lpstr>
      <vt:lpstr>PowerPoint Presentation</vt:lpstr>
      <vt:lpstr>Web Content Mining</vt:lpstr>
      <vt:lpstr>PowerPoint Presentation</vt:lpstr>
      <vt:lpstr>PowerPoint Presentation</vt:lpstr>
      <vt:lpstr>Web content mining problems/challenges</vt:lpstr>
      <vt:lpstr>PowerPoint Presentation</vt:lpstr>
      <vt:lpstr>Web Structure Mining</vt:lpstr>
      <vt:lpstr>PowerPoint Presentation</vt:lpstr>
      <vt:lpstr>PowerPoint Presentation</vt:lpstr>
      <vt:lpstr>Web Usage Mining</vt:lpstr>
      <vt:lpstr>PowerPoint Presentation</vt:lpstr>
      <vt:lpstr>Sequential pattern mining</vt:lpstr>
      <vt:lpstr>PowerPoint Presentation</vt:lpstr>
      <vt:lpstr>Classification mining</vt:lpstr>
      <vt:lpstr>Applications of Web Mining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Mining</dc:title>
  <dc:creator>Vivekananth</dc:creator>
  <cp:lastModifiedBy>Manzi Kagina</cp:lastModifiedBy>
  <cp:revision>30</cp:revision>
  <dcterms:created xsi:type="dcterms:W3CDTF">2006-08-16T00:00:00Z</dcterms:created>
  <dcterms:modified xsi:type="dcterms:W3CDTF">2024-09-02T05:50:58Z</dcterms:modified>
</cp:coreProperties>
</file>