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emyh" userId="b473c8afbd82025d" providerId="LiveId" clId="{8A732C78-ABE8-4758-8085-1067474F6E5D}"/>
    <pc:docChg chg="custSel modSld">
      <pc:chgData name="Steve Remyh" userId="b473c8afbd82025d" providerId="LiveId" clId="{8A732C78-ABE8-4758-8085-1067474F6E5D}" dt="2022-12-10T02:47:57.305" v="83" actId="120"/>
      <pc:docMkLst>
        <pc:docMk/>
      </pc:docMkLst>
      <pc:sldChg chg="modSp mod">
        <pc:chgData name="Steve Remyh" userId="b473c8afbd82025d" providerId="LiveId" clId="{8A732C78-ABE8-4758-8085-1067474F6E5D}" dt="2022-12-10T02:47:57.305" v="83" actId="120"/>
        <pc:sldMkLst>
          <pc:docMk/>
          <pc:sldMk cId="1325356834" sldId="260"/>
        </pc:sldMkLst>
        <pc:spChg chg="mod">
          <ac:chgData name="Steve Remyh" userId="b473c8afbd82025d" providerId="LiveId" clId="{8A732C78-ABE8-4758-8085-1067474F6E5D}" dt="2022-12-10T02:47:57.305" v="83" actId="120"/>
          <ac:spMkLst>
            <pc:docMk/>
            <pc:sldMk cId="1325356834" sldId="260"/>
            <ac:spMk id="3" creationId="{ADCD3084-6586-B78E-3D71-3D348149B4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68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C5220F-DE9A-4F7E-9B74-6DB2658D00E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4689F6-C2F9-41BA-A29C-71A515DF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FFB-870F-3E8D-6FC2-39360824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47783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DTC model -  Decision Tree  Classifier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AA2EF9-1A06-679A-27B0-64B3583379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40837" y="2654402"/>
            <a:ext cx="10310326" cy="22225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cap="none" dirty="0">
                <a:solidFill>
                  <a:srgbClr val="FF0000"/>
                </a:solidFill>
                <a:latin typeface="Courier New" panose="02070309020205020404" pitchFamily="49" charset="0"/>
              </a:rPr>
              <a:t> Accuracy:         0.8601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cap="none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cap="none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cap="none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cap="none" dirty="0">
                <a:solidFill>
                  <a:srgbClr val="FF0000"/>
                </a:solidFill>
                <a:latin typeface="Courier New" panose="02070309020205020404" pitchFamily="49" charset="0"/>
              </a:rPr>
              <a:t> Precision:        0.9264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cap="none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cap="none" dirty="0">
                <a:solidFill>
                  <a:srgbClr val="FF0000"/>
                </a:solidFill>
                <a:latin typeface="Courier New" panose="02070309020205020404" pitchFamily="49" charset="0"/>
              </a:rPr>
              <a:t> Recall:           0.9155</a:t>
            </a:r>
            <a:endParaRPr lang="en-US" altLang="en-US" sz="2000" b="1" cap="none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1F53-F723-4D70-D788-FA0BB9B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KNC Model: Kneigbors Classifier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7FB607-CB3B-0F57-0533-20E797636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522514" y="3844213"/>
            <a:ext cx="101891" cy="4449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F6934-874C-2252-B73D-10B6238F6074}"/>
              </a:ext>
            </a:extLst>
          </p:cNvPr>
          <p:cNvSpPr txBox="1"/>
          <p:nvPr/>
        </p:nvSpPr>
        <p:spPr>
          <a:xfrm>
            <a:off x="3048778" y="2450662"/>
            <a:ext cx="60975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Courier New" panose="02070309020205020404" pitchFamily="49" charset="0"/>
              </a:rPr>
              <a:t>Accuracy      0.8734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Courier New" panose="02070309020205020404" pitchFamily="49" charset="0"/>
              </a:rPr>
              <a:t>Precision     0.9704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Courier New" panose="02070309020205020404" pitchFamily="49" charset="0"/>
              </a:rPr>
              <a:t>Recall        0.8945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C44-F8C3-B281-2BAA-45D4BF33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RFC Model – Random Forest Classifier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32600F-CA02-491B-ADCE-717273EA7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959" y="2616424"/>
            <a:ext cx="12053184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en-US" altLang="en-US" sz="2400" dirty="0">
                <a:solidFill>
                  <a:srgbClr val="FFFF00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0.8856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Precision     0.9761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Recall        0.9018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902D-D794-70DF-CCDC-C2194FC5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LR Model – Logistics Regression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71770-BB6A-E965-3661-F0C307F55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4697" y="2605997"/>
            <a:ext cx="4424289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Accuracy        0.8828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Precision        0.9767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Recall          0.8987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52C4-9A42-5AFE-060B-F71F21C1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3084-6586-B78E-3D71-3D348149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25" y="1930400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After accessing the results above, the model with the best accuracy result, is the Random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Forest Classifier with 88.56% accuracy.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Decision Tree Classifier has the least accuracy of 86.01%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Although all the models performed very well, but the model with the highest recall is Decision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Tree Classifier with the Recall rate of 91.55% and the least with a Recall rate of 87.89% is                     Support Vector Machine Classifier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We should deploy the Random Forest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13253568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267</TotalTime>
  <Words>144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Courier New</vt:lpstr>
      <vt:lpstr>Depth</vt:lpstr>
      <vt:lpstr>DTC model -  Decision Tree  Classifier</vt:lpstr>
      <vt:lpstr>KNC Model: Kneigbors Classifier</vt:lpstr>
      <vt:lpstr>RFC Model – Random Forest Classifier</vt:lpstr>
      <vt:lpstr>LR Model – Logistics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DTC model -  Decision Tree  Classifier</dc:title>
  <dc:creator>Steve Remyh</dc:creator>
  <cp:lastModifiedBy>Steve Remyh</cp:lastModifiedBy>
  <cp:revision>1</cp:revision>
  <dcterms:created xsi:type="dcterms:W3CDTF">2022-12-09T22:19:03Z</dcterms:created>
  <dcterms:modified xsi:type="dcterms:W3CDTF">2022-12-10T02:48:07Z</dcterms:modified>
</cp:coreProperties>
</file>