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edb6e5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edb6e5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edb6e5b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9edb6e5b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edb6e5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9edb6e5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9edb6e5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9edb6e5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edb6e5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edb6e5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edb6e5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edb6e5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edb6e5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edb6e5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9edb6e5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9edb6e5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9edb6e5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9edb6e5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10" Type="http://schemas.openxmlformats.org/officeDocument/2006/relationships/image" Target="../media/image33.png"/><Relationship Id="rId9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750" y="1962100"/>
            <a:ext cx="3038825" cy="1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750" y="3529549"/>
            <a:ext cx="3038825" cy="68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425" y="1525875"/>
            <a:ext cx="4689775" cy="34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기능 별 판례 수집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26125" y="-26275"/>
            <a:ext cx="5948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pandas, plotly 이용하여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판결번호 채번 방식에 따른 사건 분류 시각화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39" y="2952750"/>
            <a:ext cx="2277936" cy="171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275" y="710625"/>
            <a:ext cx="2277901" cy="171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677" y="786550"/>
            <a:ext cx="2435775" cy="183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927" y="2761400"/>
            <a:ext cx="2965724" cy="2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267" y="752450"/>
            <a:ext cx="2630118" cy="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800000">
            <a:off x="380275" y="1398258"/>
            <a:ext cx="2630100" cy="12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275" y="1689750"/>
            <a:ext cx="2630100" cy="234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0274" y="4173674"/>
            <a:ext cx="2630099" cy="67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291050"/>
            <a:ext cx="8667699" cy="48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-41950" y="1455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DB 테이블 구성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" y="1051125"/>
            <a:ext cx="3696551" cy="396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675" y="1531138"/>
            <a:ext cx="2605125" cy="300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판례의 구성항목 분류 및 추출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DB 연동및 중복 처리 방지 로직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150" y="2130525"/>
            <a:ext cx="3376998" cy="19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5" y="1009476"/>
            <a:ext cx="2613801" cy="6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25" y="1745678"/>
            <a:ext cx="2613800" cy="48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63" y="2348900"/>
            <a:ext cx="2587525" cy="25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101450" y="126125"/>
            <a:ext cx="21024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UIPath Data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DT_Precedent</a:t>
            </a:r>
            <a:endParaRPr b="1"/>
          </a:p>
        </p:txBody>
      </p:sp>
      <p:sp>
        <p:nvSpPr>
          <p:cNvPr id="81" name="Google Shape;81;p16"/>
          <p:cNvSpPr/>
          <p:nvPr/>
        </p:nvSpPr>
        <p:spPr>
          <a:xfrm>
            <a:off x="5101450" y="1128325"/>
            <a:ext cx="21024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Temp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APC_Precedent_RAW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5101450" y="4403125"/>
            <a:ext cx="21024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APC_Precedent</a:t>
            </a:r>
            <a:endParaRPr b="1"/>
          </a:p>
        </p:txBody>
      </p:sp>
      <p:cxnSp>
        <p:nvCxnSpPr>
          <p:cNvPr id="83" name="Google Shape;83;p16"/>
          <p:cNvCxnSpPr>
            <a:stCxn id="80" idx="2"/>
            <a:endCxn id="81" idx="0"/>
          </p:cNvCxnSpPr>
          <p:nvPr/>
        </p:nvCxnSpPr>
        <p:spPr>
          <a:xfrm>
            <a:off x="6152650" y="81972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1" idx="2"/>
            <a:endCxn id="76" idx="0"/>
          </p:cNvCxnSpPr>
          <p:nvPr/>
        </p:nvCxnSpPr>
        <p:spPr>
          <a:xfrm>
            <a:off x="6152650" y="182192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6" idx="2"/>
            <a:endCxn id="82" idx="0"/>
          </p:cNvCxnSpPr>
          <p:nvPr/>
        </p:nvCxnSpPr>
        <p:spPr>
          <a:xfrm>
            <a:off x="6152649" y="409452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767313"/>
            <a:ext cx="2605125" cy="300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5" y="4237625"/>
            <a:ext cx="2674625" cy="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510300" y="487925"/>
            <a:ext cx="21234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Context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(일관된 양식의 응답 요청)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475725" y="2638200"/>
            <a:ext cx="23334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판결내용 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부제목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판시사항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판결요지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전문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주문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이유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(정확한 요약,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API 사용 비용 최소화)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446825" y="1876100"/>
            <a:ext cx="39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API 요청문 생성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395" y="519995"/>
            <a:ext cx="3174962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425" y="605650"/>
            <a:ext cx="2775500" cy="7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425" y="1907100"/>
            <a:ext cx="2775499" cy="90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425" y="3236900"/>
            <a:ext cx="2775500" cy="8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725" y="892600"/>
            <a:ext cx="3910674" cy="29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API 응답에서 항목 추출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API 응답 항목 분류중 오류 발생 시 예외처리 로직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900" y="791325"/>
            <a:ext cx="2538745" cy="7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700" y="791313"/>
            <a:ext cx="2730525" cy="6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700" y="1848439"/>
            <a:ext cx="5544901" cy="315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11025"/>
            <a:ext cx="2534880" cy="196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55109"/>
            <a:ext cx="2534875" cy="203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576675" y="2927800"/>
            <a:ext cx="1177200" cy="1051200"/>
          </a:xfrm>
          <a:prstGeom prst="mathMultiply">
            <a:avLst>
              <a:gd fmla="val 1172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5" y="1439550"/>
            <a:ext cx="2775500" cy="7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" y="2741000"/>
            <a:ext cx="2775499" cy="90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25" y="4070800"/>
            <a:ext cx="2775500" cy="8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25" y="1284400"/>
            <a:ext cx="5296751" cy="36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API 응답 결과로 Word 파일 생성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583650"/>
            <a:ext cx="4145324" cy="28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87" y="191328"/>
            <a:ext cx="2683100" cy="29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662" y="2501650"/>
            <a:ext cx="1823800" cy="9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800" y="4316800"/>
            <a:ext cx="2832775" cy="6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875" y="2037702"/>
            <a:ext cx="2683101" cy="213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26125" y="126125"/>
            <a:ext cx="52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고객 명단으로 신규 판례를 정리한 Word파일을 Email 전송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