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14"/>
  </p:notesMasterIdLst>
  <p:handoutMasterIdLst>
    <p:handoutMasterId r:id="rId15"/>
  </p:handoutMasterIdLst>
  <p:sldIdLst>
    <p:sldId id="257" r:id="rId5"/>
    <p:sldId id="389" r:id="rId6"/>
    <p:sldId id="384" r:id="rId7"/>
    <p:sldId id="277" r:id="rId8"/>
    <p:sldId id="392" r:id="rId9"/>
    <p:sldId id="278" r:id="rId10"/>
    <p:sldId id="279" r:id="rId11"/>
    <p:sldId id="268" r:id="rId12"/>
    <p:sldId id="39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p15:clr>
            <a:srgbClr val="F26B43"/>
          </p15:clr>
        </p15:guide>
        <p15:guide id="3"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335B"/>
    <a:srgbClr val="CCE8DA"/>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CD2044-AF81-47C1-8A46-F3E1BCBE6E59}" v="8" dt="2022-05-13T11:39:51.6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3725" autoAdjust="0"/>
  </p:normalViewPr>
  <p:slideViewPr>
    <p:cSldViewPr snapToGrid="0">
      <p:cViewPr varScale="1">
        <p:scale>
          <a:sx n="111" d="100"/>
          <a:sy n="111" d="100"/>
        </p:scale>
        <p:origin x="588" y="96"/>
      </p:cViewPr>
      <p:guideLst>
        <p:guide pos="3840"/>
        <p:guide orient="horz" pos="2160"/>
      </p:guideLst>
    </p:cSldViewPr>
  </p:slideViewPr>
  <p:outlineViewPr>
    <p:cViewPr>
      <p:scale>
        <a:sx n="33" d="100"/>
        <a:sy n="33" d="100"/>
      </p:scale>
      <p:origin x="0" y="-2709"/>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8" d="100"/>
          <a:sy n="48" d="100"/>
        </p:scale>
        <p:origin x="1911"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1471C2C-1567-47F4-803E-468024209D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58F5B09-2954-46C6-97BB-9E10649FE2C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17F2C1D-F243-42AB-ADF2-E7CB4E04900E}" type="datetimeFigureOut">
              <a:rPr lang="en-US" smtClean="0"/>
              <a:t>5/13/2022</a:t>
            </a:fld>
            <a:endParaRPr lang="en-US"/>
          </a:p>
        </p:txBody>
      </p:sp>
      <p:sp>
        <p:nvSpPr>
          <p:cNvPr id="4" name="Footer Placeholder 3">
            <a:extLst>
              <a:ext uri="{FF2B5EF4-FFF2-40B4-BE49-F238E27FC236}">
                <a16:creationId xmlns:a16="http://schemas.microsoft.com/office/drawing/2014/main" id="{E39A204B-EBA9-4C6D-BFB2-A104F00C8E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5F72FC-4D2D-4E5B-A4DD-62E2C822FB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23CDBB5-5B4A-4483-935D-A73935186B4D}" type="slidenum">
              <a:rPr lang="en-US" smtClean="0"/>
              <a:t>‹#›</a:t>
            </a:fld>
            <a:endParaRPr lang="en-US"/>
          </a:p>
        </p:txBody>
      </p:sp>
    </p:spTree>
    <p:extLst>
      <p:ext uri="{BB962C8B-B14F-4D97-AF65-F5344CB8AC3E}">
        <p14:creationId xmlns:p14="http://schemas.microsoft.com/office/powerpoint/2010/main" val="26192377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CE34E-5667-4A32-A6BA-10C7A552BC63}" type="datetimeFigureOut">
              <a:rPr lang="en-US" smtClean="0"/>
              <a:t>5/13/2022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CCE34D-CFF1-4FFE-815B-D050E7ED2DFD}" type="slidenum">
              <a:rPr lang="en-US" smtClean="0"/>
              <a:t>‹#›</a:t>
            </a:fld>
            <a:endParaRPr lang="en-US"/>
          </a:p>
        </p:txBody>
      </p:sp>
    </p:spTree>
    <p:extLst>
      <p:ext uri="{BB962C8B-B14F-4D97-AF65-F5344CB8AC3E}">
        <p14:creationId xmlns:p14="http://schemas.microsoft.com/office/powerpoint/2010/main" val="3979362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1</a:t>
            </a:fld>
            <a:endParaRPr lang="en-US"/>
          </a:p>
        </p:txBody>
      </p:sp>
    </p:spTree>
    <p:extLst>
      <p:ext uri="{BB962C8B-B14F-4D97-AF65-F5344CB8AC3E}">
        <p14:creationId xmlns:p14="http://schemas.microsoft.com/office/powerpoint/2010/main" val="1560835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3</a:t>
            </a:fld>
            <a:endParaRPr lang="en-US"/>
          </a:p>
        </p:txBody>
      </p:sp>
    </p:spTree>
    <p:extLst>
      <p:ext uri="{BB962C8B-B14F-4D97-AF65-F5344CB8AC3E}">
        <p14:creationId xmlns:p14="http://schemas.microsoft.com/office/powerpoint/2010/main" val="2100331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83A999-5E0E-42CA-8400-604AE921FF7C}" type="slidenum">
              <a:rPr lang="en-US" smtClean="0"/>
              <a:t>8</a:t>
            </a:fld>
            <a:endParaRPr lang="en-US"/>
          </a:p>
        </p:txBody>
      </p:sp>
    </p:spTree>
    <p:extLst>
      <p:ext uri="{BB962C8B-B14F-4D97-AF65-F5344CB8AC3E}">
        <p14:creationId xmlns:p14="http://schemas.microsoft.com/office/powerpoint/2010/main" val="396330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anchor="b" anchorCtr="0">
            <a:noAutofit/>
          </a:bodyPr>
          <a:lstStyle/>
          <a:p>
            <a:r>
              <a:rPr lang="en-US" sz="4800" dirty="0"/>
              <a:t>3DFloat</a:t>
            </a:r>
          </a:p>
        </p:txBody>
      </p:sp>
      <p:sp>
        <p:nvSpPr>
          <p:cNvPr id="14" name="Picture Placeholder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a:noAutofit/>
          </a:bodyPr>
          <a:lstStyle/>
          <a:p>
            <a:r>
              <a:rPr lang="en-US"/>
              <a:t>Click icon to add picture</a:t>
            </a:r>
          </a:p>
        </p:txBody>
      </p:sp>
      <p:sp>
        <p:nvSpPr>
          <p:cNvPr id="8" name="Oval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9" name="Group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Freeform: Shape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Oval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3" name="Text Placeholder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a:noAutofit/>
          </a:bodyPr>
          <a:lstStyle>
            <a:lvl1pPr>
              <a:buNone/>
              <a:defRPr sz="2000"/>
            </a:lvl1pPr>
            <a:lvl2pPr>
              <a:buNone/>
              <a:defRPr sz="2000"/>
            </a:lvl2pPr>
            <a:lvl3pPr>
              <a:buNone/>
              <a:defRPr sz="2000"/>
            </a:lvl3pPr>
            <a:lvl4pPr>
              <a:buNone/>
              <a:defRPr sz="2000"/>
            </a:lvl4pPr>
            <a:lvl5pPr>
              <a:buNone/>
              <a:defRPr sz="2000"/>
            </a:lvl5pPr>
          </a:lstStyle>
          <a:p>
            <a:pPr lvl="0"/>
            <a:r>
              <a:rPr lang="en-US"/>
              <a:t>Click to edit Master text styles</a:t>
            </a:r>
          </a:p>
        </p:txBody>
      </p:sp>
    </p:spTree>
    <p:extLst>
      <p:ext uri="{BB962C8B-B14F-4D97-AF65-F5344CB8AC3E}">
        <p14:creationId xmlns:p14="http://schemas.microsoft.com/office/powerpoint/2010/main" val="600948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grpSp>
        <p:nvGrpSpPr>
          <p:cNvPr id="34" name="Group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9" name="Freeform: Shape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itle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16" name="Text Placeholder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7" name="Content Placeholder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a:t>Click to edit Master text styles</a:t>
            </a:r>
          </a:p>
        </p:txBody>
      </p:sp>
      <p:sp>
        <p:nvSpPr>
          <p:cNvPr id="23" name="Content Placeholder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en-US" sz="2000" b="0" cap="all" spc="200" baseline="0" dirty="0">
                <a:solidFill>
                  <a:schemeClr val="tx1"/>
                </a:solidFill>
              </a:defRPr>
            </a:lvl1pPr>
          </a:lstStyle>
          <a:p>
            <a:pPr marL="228600" lvl="0" indent="-228600"/>
            <a:r>
              <a:rPr lang="en-US" dirty="0"/>
              <a:t>Click to EDIT</a:t>
            </a:r>
          </a:p>
        </p:txBody>
      </p:sp>
      <p:sp>
        <p:nvSpPr>
          <p:cNvPr id="21" name="Content Placeholder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a:noAutofit/>
          </a:bodyPr>
          <a:lstStyle>
            <a:lvl1pPr>
              <a:defRPr sz="1700"/>
            </a:lvl1pPr>
            <a:lvl2pPr>
              <a:defRPr sz="1700"/>
            </a:lvl2pPr>
            <a:lvl3pPr>
              <a:defRPr sz="1700"/>
            </a:lvl3pPr>
            <a:lvl4pPr>
              <a:defRPr sz="1700"/>
            </a:lvl4pPr>
            <a:lvl5pPr>
              <a:defRPr sz="1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22852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anchor="t" anchorCtr="0">
            <a:noAutofit/>
          </a:bodyPr>
          <a:lstStyle/>
          <a:p>
            <a:r>
              <a:rPr lang="en-US"/>
              <a:t>Click to edit Master title style</a:t>
            </a:r>
          </a:p>
        </p:txBody>
      </p:sp>
      <p:sp>
        <p:nvSpPr>
          <p:cNvPr id="10" name="Picture Placeholder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a:noAutofit/>
          </a:bodyPr>
          <a:lstStyle/>
          <a:p>
            <a:r>
              <a:rPr lang="en-US"/>
              <a:t>Click icon to add picture</a:t>
            </a:r>
          </a:p>
        </p:txBody>
      </p:sp>
      <p:sp>
        <p:nvSpPr>
          <p:cNvPr id="7" name="Content Placeholder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a:noAutofit/>
          </a:bodyPr>
          <a:lstStyle>
            <a:lvl1pPr marL="0" indent="0">
              <a:buNone/>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8" name="Oval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254770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28" name="Title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anchor="b" anchorCtr="0">
            <a:noAutofit/>
          </a:bodyPr>
          <a:lstStyle/>
          <a:p>
            <a:r>
              <a:rPr lang="en-US"/>
              <a:t>Click to edit Master title style</a:t>
            </a:r>
            <a:endParaRPr lang="en-US" dirty="0"/>
          </a:p>
        </p:txBody>
      </p:sp>
      <p:sp>
        <p:nvSpPr>
          <p:cNvPr id="31" name="Subtitle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40" name="Picture Placeholder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a:noAutofit/>
          </a:bodyPr>
          <a:lstStyle/>
          <a:p>
            <a:r>
              <a:rPr lang="en-US"/>
              <a:t>Click icon to add picture</a:t>
            </a:r>
            <a:endParaRPr lang="en-US" dirty="0"/>
          </a:p>
        </p:txBody>
      </p:sp>
      <p:sp>
        <p:nvSpPr>
          <p:cNvPr id="42" name="Picture Placeholder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a:noAutofit/>
          </a:bodyPr>
          <a:lstStyle/>
          <a:p>
            <a:r>
              <a:rPr lang="en-US"/>
              <a:t>Click icon to add picture</a:t>
            </a:r>
          </a:p>
        </p:txBody>
      </p:sp>
      <p:grpSp>
        <p:nvGrpSpPr>
          <p:cNvPr id="43" name="Group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Freeform: Shape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45" name="Oval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6" name="Freeform: Shape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grpSp>
      <p:grpSp>
        <p:nvGrpSpPr>
          <p:cNvPr id="15" name="Group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Freeform: Shape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7" name="Oval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7273191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34123629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noAutofit/>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71650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8583325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noAutofit/>
          </a:bodyPr>
          <a:lstStyle/>
          <a:p>
            <a:r>
              <a:rPr lang="en-US"/>
              <a:t>Tuesday, February 2, 20XX</a:t>
            </a:r>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noAutofit/>
          </a:bodyPr>
          <a:lstStyle/>
          <a:p>
            <a:r>
              <a:rPr lang="en-US"/>
              <a:t>Sample Footer Text</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983562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anchor="b" anchorCtr="0">
            <a:noAutofit/>
          </a:bodyPr>
          <a:lstStyle>
            <a:lvl1pPr>
              <a:defRPr/>
            </a:lvl1pPr>
          </a:lstStyle>
          <a:p>
            <a:r>
              <a:rPr lang="en-US" dirty="0"/>
              <a:t>Click to add title</a:t>
            </a:r>
          </a:p>
        </p:txBody>
      </p:sp>
      <p:sp>
        <p:nvSpPr>
          <p:cNvPr id="7" name="Content Placeholder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anchor="t" anchorCtr="0">
            <a:noAutofit/>
          </a:bodyPr>
          <a:lstStyle>
            <a:lvl1pPr>
              <a:buNone/>
              <a:defRPr/>
            </a:lvl1pPr>
          </a:lstStyle>
          <a:p>
            <a:pPr>
              <a:lnSpc>
                <a:spcPct val="120000"/>
              </a:lnSpc>
            </a:pPr>
            <a:r>
              <a:rPr lang="en-US" sz="1600" dirty="0"/>
              <a:t>Click to add text</a:t>
            </a:r>
          </a:p>
        </p:txBody>
      </p:sp>
      <p:sp>
        <p:nvSpPr>
          <p:cNvPr id="17" name="Picture Placeholder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a:noAutofit/>
          </a:bodyPr>
          <a:lstStyle/>
          <a:p>
            <a:r>
              <a:rPr lang="en-US"/>
              <a:t>Click icon to add picture</a:t>
            </a:r>
          </a:p>
        </p:txBody>
      </p:sp>
      <p:sp>
        <p:nvSpPr>
          <p:cNvPr id="22" name="Picture Placeholder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a:noAutofit/>
          </a:bodyPr>
          <a:lstStyle/>
          <a:p>
            <a:r>
              <a:rPr lang="en-US"/>
              <a:t>Click icon to add picture</a:t>
            </a:r>
          </a:p>
        </p:txBody>
      </p:sp>
      <p:sp>
        <p:nvSpPr>
          <p:cNvPr id="25" name="Picture Placeholder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6" name="Oval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0" name="Group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Freeform: Shape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4284120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anchor="t" anchorCtr="0">
            <a:noAutofit/>
          </a:body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a:noAutofit/>
          </a:bodyPr>
          <a:lstStyle/>
          <a:p>
            <a:r>
              <a:rPr lang="en-US"/>
              <a:t>Click icon to add picture</a:t>
            </a:r>
          </a:p>
        </p:txBody>
      </p:sp>
      <p:sp>
        <p:nvSpPr>
          <p:cNvPr id="18" name="Picture Placeholder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a:noAutofit/>
          </a:bodyPr>
          <a:lstStyle/>
          <a:p>
            <a:r>
              <a:rPr lang="en-US"/>
              <a:t>Click icon to add picture</a:t>
            </a:r>
          </a:p>
        </p:txBody>
      </p:sp>
      <p:sp>
        <p:nvSpPr>
          <p:cNvPr id="19" name="Picture Placeholder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a:noAutofit/>
          </a:bodyPr>
          <a:lstStyle/>
          <a:p>
            <a:r>
              <a:rPr lang="en-US"/>
              <a:t>Click icon to add picture</a:t>
            </a:r>
          </a:p>
        </p:txBody>
      </p:sp>
      <p:sp>
        <p:nvSpPr>
          <p:cNvPr id="20" name="Picture Placeholder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
        <p:nvSpPr>
          <p:cNvPr id="11" name="Content Placeholder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a:r>
              <a:rPr lang="en-US"/>
              <a:t>Click to edit Master text styles</a:t>
            </a:r>
          </a:p>
        </p:txBody>
      </p:sp>
    </p:spTree>
    <p:extLst>
      <p:ext uri="{BB962C8B-B14F-4D97-AF65-F5344CB8AC3E}">
        <p14:creationId xmlns:p14="http://schemas.microsoft.com/office/powerpoint/2010/main" val="2570260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a:lstStyle/>
          <a:p>
            <a:r>
              <a:rPr lang="en-US"/>
              <a:t>Click icon to add picture</a:t>
            </a:r>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3" name="Rectangle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anchor="b" anchorCtr="0">
            <a:noAutofit/>
          </a:bodyPr>
          <a:lstStyle>
            <a:lvl1pPr>
              <a:defRPr sz="6400"/>
            </a:lvl1pPr>
          </a:lstStyle>
          <a:p>
            <a:r>
              <a:rPr lang="en-US"/>
              <a:t>Click to edit Master title style</a:t>
            </a:r>
            <a:endParaRPr lang="en-US" dirty="0"/>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a:noAutofit/>
          </a:bodyPr>
          <a:lstStyle>
            <a:lvl1pPr>
              <a:buNone/>
              <a:defRPr sz="2400"/>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Tree>
    <p:extLst>
      <p:ext uri="{BB962C8B-B14F-4D97-AF65-F5344CB8AC3E}">
        <p14:creationId xmlns:p14="http://schemas.microsoft.com/office/powerpoint/2010/main" val="1023429560"/>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reak">
    <p:bg>
      <p:bgRef idx="1001">
        <a:schemeClr val="bg1"/>
      </p:bgRef>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a:lstStyle/>
          <a:p>
            <a:r>
              <a:rPr lang="en-US"/>
              <a:t>Click icon to add picture</a:t>
            </a:r>
          </a:p>
        </p:txBody>
      </p:sp>
      <p:sp>
        <p:nvSpPr>
          <p:cNvPr id="16" name="Subtitle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a:noAutofit/>
          </a:bodyPr>
          <a:lstStyle>
            <a:lvl1pPr marL="548640" indent="0">
              <a:lnSpc>
                <a:spcPct val="200000"/>
              </a:lnSpc>
              <a:buNone/>
              <a:defRPr/>
            </a:lvl1pPr>
          </a:lstStyle>
          <a:p>
            <a:r>
              <a:rPr lang="en-US">
                <a:solidFill>
                  <a:schemeClr val="tx1">
                    <a:alpha val="60000"/>
                  </a:schemeClr>
                </a:solidFill>
              </a:rPr>
              <a:t>Click to edit Master subtitle style</a:t>
            </a:r>
            <a:endParaRPr lang="en-US" dirty="0">
              <a:solidFill>
                <a:schemeClr val="tx1">
                  <a:alpha val="60000"/>
                </a:schemeClr>
              </a:solidFill>
            </a:endParaRPr>
          </a:p>
        </p:txBody>
      </p:sp>
      <p:sp>
        <p:nvSpPr>
          <p:cNvPr id="15" name="Title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anchor="b" anchorCtr="0">
            <a:noAutofit/>
          </a:bodyPr>
          <a:lstStyle>
            <a:lvl1pPr marL="548640">
              <a:spcAft>
                <a:spcPts val="1200"/>
              </a:spcAft>
              <a:defRPr sz="6400"/>
            </a:lvl1pPr>
          </a:lstStyle>
          <a:p>
            <a:r>
              <a:rPr lang="en-US"/>
              <a:t>Click to edit Master title style</a:t>
            </a:r>
            <a:endParaRPr lang="en-US" dirty="0"/>
          </a:p>
        </p:txBody>
      </p:sp>
    </p:spTree>
    <p:extLst>
      <p:ext uri="{BB962C8B-B14F-4D97-AF65-F5344CB8AC3E}">
        <p14:creationId xmlns:p14="http://schemas.microsoft.com/office/powerpoint/2010/main" val="2229304515"/>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5_Chart Table Timeline">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noAutofit/>
          </a:bodyPr>
          <a:lstStyle/>
          <a:p>
            <a:r>
              <a:rPr lang="en-US"/>
              <a:t>Tuesday, February 2, 20XX</a:t>
            </a:r>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6160711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anchor="b" anchorCtr="0">
            <a:noAutofit/>
          </a:bodyPr>
          <a:lstStyle>
            <a:lvl1pPr>
              <a:defRPr sz="4000"/>
            </a:lvl1pPr>
          </a:lstStyle>
          <a:p>
            <a:r>
              <a:rPr lang="en-US"/>
              <a:t>Click to edit Master title style</a:t>
            </a:r>
            <a:endParaRPr lang="en-US" dirty="0"/>
          </a:p>
        </p:txBody>
      </p:sp>
      <p:grpSp>
        <p:nvGrpSpPr>
          <p:cNvPr id="8" name="Group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Freeform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Freeform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Freeform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2" name="Oval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Content Placeholder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a:noAutofit/>
          </a:bodyPr>
          <a:lstStyle>
            <a:lvl1pPr>
              <a:buNone/>
              <a:defRPr sz="2400"/>
            </a:lvl1pPr>
            <a:lvl2pPr>
              <a:defRPr sz="2000"/>
            </a:lvl2pPr>
            <a:lvl3pPr>
              <a:defRPr sz="2000"/>
            </a:lvl3pPr>
            <a:lvl4pPr>
              <a:defRPr sz="2000"/>
            </a:lvl4pPr>
            <a:lvl5pPr>
              <a:defRPr sz="2000"/>
            </a:lvl5pPr>
          </a:lstStyle>
          <a:p>
            <a:pPr lvl="0"/>
            <a:r>
              <a:rPr lang="en-US"/>
              <a:t>Click to edit Master text styles</a:t>
            </a:r>
          </a:p>
        </p:txBody>
      </p:sp>
      <p:sp>
        <p:nvSpPr>
          <p:cNvPr id="15" name="Picture Placeholder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a:noAutofit/>
          </a:bodyPr>
          <a:lstStyle/>
          <a:p>
            <a:r>
              <a:rPr lang="en-US"/>
              <a:t>Click icon to add picture</a:t>
            </a:r>
          </a:p>
        </p:txBody>
      </p:sp>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noAutofit/>
          </a:bodyPr>
          <a:lstStyle/>
          <a:p>
            <a:r>
              <a:rPr lang="en-US"/>
              <a:t>Tuesday, February 2, 20XX</a:t>
            </a:r>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noAutofit/>
          </a:bodyPr>
          <a:lstStyle/>
          <a:p>
            <a:r>
              <a:rPr lang="en-US"/>
              <a:t>Sample Footer Text</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063087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4" name="Oval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Title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a:noAutofit/>
          </a:bodyPr>
          <a:lstStyle/>
          <a:p>
            <a:r>
              <a:rPr lang="en-US" dirty="0"/>
              <a:t>Team</a:t>
            </a:r>
          </a:p>
        </p:txBody>
      </p:sp>
      <p:grpSp>
        <p:nvGrpSpPr>
          <p:cNvPr id="51" name="Group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Freeform: Shape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53" name="Freeform: Shape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solidFill>
                  <a:schemeClr val="tx1"/>
                </a:solidFill>
              </a:endParaRPr>
            </a:p>
          </p:txBody>
        </p:sp>
        <p:sp>
          <p:nvSpPr>
            <p:cNvPr id="54" name="Oval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5" name="Oval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56" name="Picture Placeholder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a:noAutofit/>
          </a:bodyPr>
          <a:lstStyle/>
          <a:p>
            <a:r>
              <a:rPr lang="en-US"/>
              <a:t>Click icon to add picture</a:t>
            </a:r>
          </a:p>
        </p:txBody>
      </p:sp>
      <p:sp>
        <p:nvSpPr>
          <p:cNvPr id="57" name="Picture Placeholder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a:noAutofit/>
          </a:bodyPr>
          <a:lstStyle/>
          <a:p>
            <a:r>
              <a:rPr lang="en-US"/>
              <a:t>Click icon to add picture</a:t>
            </a:r>
          </a:p>
        </p:txBody>
      </p:sp>
      <p:sp>
        <p:nvSpPr>
          <p:cNvPr id="58" name="Picture Placeholder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a:noAutofit/>
          </a:bodyPr>
          <a:lstStyle/>
          <a:p>
            <a:r>
              <a:rPr lang="en-US"/>
              <a:t>Click icon to add picture</a:t>
            </a:r>
            <a:endParaRPr lang="en-US" dirty="0"/>
          </a:p>
        </p:txBody>
      </p:sp>
      <p:sp>
        <p:nvSpPr>
          <p:cNvPr id="59" name="Picture Placeholder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a:noAutofit/>
          </a:bodyPr>
          <a:lstStyle/>
          <a:p>
            <a:r>
              <a:rPr lang="en-US"/>
              <a:t>Click icon to add picture</a:t>
            </a:r>
          </a:p>
        </p:txBody>
      </p:sp>
      <p:sp>
        <p:nvSpPr>
          <p:cNvPr id="63" name="Text Placeholder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a:noAutofit/>
          </a:bodyPr>
          <a:lstStyle>
            <a:lvl1pPr>
              <a:buNone/>
              <a:defRPr sz="2000" b="1"/>
            </a:lvl1pPr>
          </a:lstStyle>
          <a:p>
            <a:pPr lvl="0"/>
            <a:r>
              <a:rPr lang="en-US" dirty="0"/>
              <a:t>Name</a:t>
            </a:r>
          </a:p>
        </p:txBody>
      </p:sp>
      <p:sp>
        <p:nvSpPr>
          <p:cNvPr id="61" name="Text Placeholder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a:noAutofit/>
          </a:bodyPr>
          <a:lstStyle>
            <a:lvl1pPr>
              <a:buNone/>
              <a:defRPr sz="1800"/>
            </a:lvl1pPr>
          </a:lstStyle>
          <a:p>
            <a:pPr lvl="0"/>
            <a:r>
              <a:rPr lang="en-US" dirty="0"/>
              <a:t>Title</a:t>
            </a:r>
          </a:p>
        </p:txBody>
      </p:sp>
      <p:sp>
        <p:nvSpPr>
          <p:cNvPr id="65" name="Text Placeholder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a:noAutofit/>
          </a:bodyPr>
          <a:lstStyle>
            <a:lvl1pPr>
              <a:buNone/>
              <a:defRPr sz="2000" b="1"/>
            </a:lvl1pPr>
          </a:lstStyle>
          <a:p>
            <a:pPr lvl="0"/>
            <a:r>
              <a:rPr lang="en-US" dirty="0"/>
              <a:t>Name</a:t>
            </a:r>
          </a:p>
        </p:txBody>
      </p:sp>
      <p:sp>
        <p:nvSpPr>
          <p:cNvPr id="64" name="Text Placeholder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a:noAutofit/>
          </a:bodyPr>
          <a:lstStyle>
            <a:lvl1pPr>
              <a:buNone/>
              <a:defRPr sz="1800"/>
            </a:lvl1pPr>
          </a:lstStyle>
          <a:p>
            <a:pPr lvl="0"/>
            <a:r>
              <a:rPr lang="en-US" dirty="0"/>
              <a:t>Title</a:t>
            </a:r>
          </a:p>
        </p:txBody>
      </p:sp>
      <p:sp>
        <p:nvSpPr>
          <p:cNvPr id="67" name="Text Placeholder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a:noAutofit/>
          </a:bodyPr>
          <a:lstStyle>
            <a:lvl1pPr>
              <a:buNone/>
              <a:defRPr sz="2000" b="1"/>
            </a:lvl1pPr>
          </a:lstStyle>
          <a:p>
            <a:pPr lvl="0"/>
            <a:r>
              <a:rPr lang="en-US" dirty="0"/>
              <a:t>Name</a:t>
            </a:r>
          </a:p>
        </p:txBody>
      </p:sp>
      <p:sp>
        <p:nvSpPr>
          <p:cNvPr id="66" name="Text Placeholder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a:noAutofit/>
          </a:bodyPr>
          <a:lstStyle>
            <a:lvl1pPr>
              <a:buNone/>
              <a:defRPr sz="1800"/>
            </a:lvl1pPr>
          </a:lstStyle>
          <a:p>
            <a:pPr lvl="0"/>
            <a:r>
              <a:rPr lang="en-US" dirty="0"/>
              <a:t>Title</a:t>
            </a:r>
          </a:p>
        </p:txBody>
      </p:sp>
      <p:sp>
        <p:nvSpPr>
          <p:cNvPr id="69" name="Text Placeholder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a:noAutofit/>
          </a:bodyPr>
          <a:lstStyle>
            <a:lvl1pPr>
              <a:buNone/>
              <a:defRPr sz="2000" b="1"/>
            </a:lvl1pPr>
          </a:lstStyle>
          <a:p>
            <a:pPr lvl="0"/>
            <a:r>
              <a:rPr lang="en-US" dirty="0"/>
              <a:t>Name</a:t>
            </a:r>
          </a:p>
        </p:txBody>
      </p:sp>
      <p:sp>
        <p:nvSpPr>
          <p:cNvPr id="68" name="Text Placeholder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a:noAutofit/>
          </a:bodyPr>
          <a:lstStyle>
            <a:lvl1pPr>
              <a:buNone/>
              <a:defRPr sz="1800"/>
            </a:lvl1pPr>
          </a:lstStyle>
          <a:p>
            <a:pPr lvl="0"/>
            <a:r>
              <a:rPr lang="en-US" dirty="0"/>
              <a:t>Title</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noAutofit/>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noAutofit/>
          </a:bodyPr>
          <a:lstStyle/>
          <a:p>
            <a:r>
              <a:rPr lang="en-US"/>
              <a:t>Sample Footer Text</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3715776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en-US" sz="48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en-US" sz="1400" b="0" cap="all" spc="200" baseline="0" dirty="0">
                <a:solidFill>
                  <a:schemeClr val="tx1"/>
                </a:solidFill>
              </a:defRPr>
            </a:lvl1pPr>
          </a:lstStyle>
          <a:p>
            <a:pPr marL="228600" lvl="0" indent="-228600"/>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a:noAutofit/>
          </a:bodyPr>
          <a:lstStyle>
            <a:lvl1pPr>
              <a:defRPr sz="2400"/>
            </a:lvl1pPr>
            <a:lvl2pPr>
              <a:defRPr sz="16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noAutofit/>
          </a:bodyPr>
          <a:lstStyle/>
          <a:p>
            <a:r>
              <a:rPr lang="en-US"/>
              <a:t>Tuesday, February 2, 20XX</a:t>
            </a:r>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noAutofit/>
          </a:bodyPr>
          <a:lstStyle/>
          <a:p>
            <a:r>
              <a:rPr lang="en-US"/>
              <a:t>Sample Footer Text</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noAutofit/>
          </a:bodyPr>
          <a:lstStyle/>
          <a:p>
            <a:fld id="{DBA1B0FB-D917-4C8C-928F-313BD683BF39}" type="slidenum">
              <a:rPr lang="en-US" smtClean="0"/>
              <a:t>‹#›</a:t>
            </a:fld>
            <a:endParaRPr lang="en-US"/>
          </a:p>
        </p:txBody>
      </p:sp>
    </p:spTree>
    <p:extLst>
      <p:ext uri="{BB962C8B-B14F-4D97-AF65-F5344CB8AC3E}">
        <p14:creationId xmlns:p14="http://schemas.microsoft.com/office/powerpoint/2010/main" val="670392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Tuesday, February 2, 20XX</a:t>
            </a:r>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lumMod val="65000"/>
                    <a:alpha val="80000"/>
                  </a:schemeClr>
                </a:solidFill>
              </a:defRPr>
            </a:lvl1pPr>
          </a:lstStyle>
          <a:p>
            <a:r>
              <a:rPr lang="en-US"/>
              <a:t>Sample Footer Text</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lumMod val="65000"/>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521255718"/>
      </p:ext>
    </p:extLst>
  </p:cSld>
  <p:clrMap bg1="dk1" tx1="lt1" bg2="dk2" tx2="lt2" accent1="accent1" accent2="accent2" accent3="accent3" accent4="accent4" accent5="accent5" accent6="accent6" hlink="hlink" folHlink="folHlink"/>
  <p:sldLayoutIdLst>
    <p:sldLayoutId id="2147483699" r:id="rId1"/>
    <p:sldLayoutId id="2147483700" r:id="rId2"/>
    <p:sldLayoutId id="2147483733" r:id="rId3"/>
    <p:sldLayoutId id="2147483687" r:id="rId4"/>
    <p:sldLayoutId id="2147483734" r:id="rId5"/>
    <p:sldLayoutId id="2147483686" r:id="rId6"/>
    <p:sldLayoutId id="2147483696" r:id="rId7"/>
    <p:sldLayoutId id="2147483707" r:id="rId8"/>
    <p:sldLayoutId id="2147483689" r:id="rId9"/>
    <p:sldLayoutId id="2147483697" r:id="rId10"/>
    <p:sldLayoutId id="2147483731" r:id="rId11"/>
    <p:sldLayoutId id="2147483693" r:id="rId12"/>
    <p:sldLayoutId id="2147483685" r:id="rId13"/>
    <p:sldLayoutId id="2147483688" r:id="rId14"/>
    <p:sldLayoutId id="2147483691" r:id="rId15"/>
    <p:sldLayoutId id="2147483692" r:id="rId16"/>
  </p:sldLayoutIdLst>
  <p:hf hdr="0"/>
  <p:txStyles>
    <p:titleStyle>
      <a:lvl1pPr algn="l" defTabSz="914400" rtl="0" eaLnBrk="1" latinLnBrk="0" hangingPunct="1">
        <a:lnSpc>
          <a:spcPct val="9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0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4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2" pos="3840">
          <p15:clr>
            <a:srgbClr val="F26B43"/>
          </p15:clr>
        </p15:guide>
        <p15:guide id="33" orient="horz" pos="2160">
          <p15:clr>
            <a:srgbClr val="F26B43"/>
          </p15:clr>
        </p15:guide>
        <p15:guide id="34" pos="347">
          <p15:clr>
            <a:srgbClr val="F26B43"/>
          </p15:clr>
        </p15:guide>
        <p15:guide id="35" pos="7333">
          <p15:clr>
            <a:srgbClr val="F26B43"/>
          </p15:clr>
        </p15:guide>
        <p15:guide id="36" orient="horz" pos="346">
          <p15:clr>
            <a:srgbClr val="F26B43"/>
          </p15:clr>
        </p15:guide>
        <p15:guide id="37" orient="horz" pos="3974">
          <p15:clr>
            <a:srgbClr val="F26B43"/>
          </p15:clr>
        </p15:guide>
        <p15:guide id="38" pos="824">
          <p15:clr>
            <a:srgbClr val="A4A3A4"/>
          </p15:clr>
        </p15:guide>
        <p15:guide id="39" pos="937">
          <p15:clr>
            <a:srgbClr val="A4A3A4"/>
          </p15:clr>
        </p15:guide>
        <p15:guide id="40" pos="1413">
          <p15:clr>
            <a:srgbClr val="A4A3A4"/>
          </p15:clr>
        </p15:guide>
        <p15:guide id="41" pos="1527">
          <p15:clr>
            <a:srgbClr val="A4A3A4"/>
          </p15:clr>
        </p15:guide>
        <p15:guide id="42" pos="2003">
          <p15:clr>
            <a:srgbClr val="A4A3A4"/>
          </p15:clr>
        </p15:guide>
        <p15:guide id="43" pos="2116">
          <p15:clr>
            <a:srgbClr val="A4A3A4"/>
          </p15:clr>
        </p15:guide>
        <p15:guide id="44" pos="2593">
          <p15:clr>
            <a:srgbClr val="A4A3A4"/>
          </p15:clr>
        </p15:guide>
        <p15:guide id="45" pos="2706">
          <p15:clr>
            <a:srgbClr val="A4A3A4"/>
          </p15:clr>
        </p15:guide>
        <p15:guide id="46" pos="3182">
          <p15:clr>
            <a:srgbClr val="A4A3A4"/>
          </p15:clr>
        </p15:guide>
        <p15:guide id="47" pos="3318">
          <p15:clr>
            <a:srgbClr val="A4A3A4"/>
          </p15:clr>
        </p15:guide>
        <p15:guide id="48" pos="3772">
          <p15:clr>
            <a:srgbClr val="A4A3A4"/>
          </p15:clr>
        </p15:guide>
        <p15:guide id="49" pos="3908">
          <p15:clr>
            <a:srgbClr val="A4A3A4"/>
          </p15:clr>
        </p15:guide>
        <p15:guide id="50" pos="4362">
          <p15:clr>
            <a:srgbClr val="A4A3A4"/>
          </p15:clr>
        </p15:guide>
        <p15:guide id="51" pos="4498">
          <p15:clr>
            <a:srgbClr val="A4A3A4"/>
          </p15:clr>
        </p15:guide>
        <p15:guide id="52" pos="4951">
          <p15:clr>
            <a:srgbClr val="A4A3A4"/>
          </p15:clr>
        </p15:guide>
        <p15:guide id="53" pos="5087">
          <p15:clr>
            <a:srgbClr val="A4A3A4"/>
          </p15:clr>
        </p15:guide>
        <p15:guide id="54" pos="5541">
          <p15:clr>
            <a:srgbClr val="A4A3A4"/>
          </p15:clr>
        </p15:guide>
        <p15:guide id="55" pos="5677">
          <p15:clr>
            <a:srgbClr val="A4A3A4"/>
          </p15:clr>
        </p15:guide>
        <p15:guide id="56" pos="6153">
          <p15:clr>
            <a:srgbClr val="A4A3A4"/>
          </p15:clr>
        </p15:guide>
        <p15:guide id="57" pos="6267">
          <p15:clr>
            <a:srgbClr val="A4A3A4"/>
          </p15:clr>
        </p15:guide>
        <p15:guide id="58" pos="6743">
          <p15:clr>
            <a:srgbClr val="A4A3A4"/>
          </p15:clr>
        </p15:guide>
        <p15:guide id="59" pos="6856">
          <p15:clr>
            <a:srgbClr val="A4A3A4"/>
          </p15:clr>
        </p15:guide>
        <p15:guide id="60" orient="horz" pos="3838">
          <p15:clr>
            <a:srgbClr val="A4A3A4"/>
          </p15:clr>
        </p15:guide>
        <p15:guide id="61" orient="horz" pos="2092">
          <p15:clr>
            <a:srgbClr val="A4A3A4"/>
          </p15:clr>
        </p15:guide>
        <p15:guide id="62" orient="horz" pos="2228">
          <p15:clr>
            <a:srgbClr val="A4A3A4"/>
          </p15:clr>
        </p15:guide>
        <p15:guide id="63" orient="horz" pos="845">
          <p15:clr>
            <a:srgbClr val="A4A3A4"/>
          </p15:clr>
        </p15:guide>
        <p15:guide id="64" orient="horz" pos="958">
          <p15:clr>
            <a:srgbClr val="A4A3A4"/>
          </p15:clr>
        </p15:guide>
        <p15:guide id="65" orient="horz" pos="1480">
          <p15:clr>
            <a:srgbClr val="A4A3A4"/>
          </p15:clr>
        </p15:guide>
        <p15:guide id="66" orient="horz" pos="1593">
          <p15:clr>
            <a:srgbClr val="A4A3A4"/>
          </p15:clr>
        </p15:guide>
        <p15:guide id="67" orient="horz" pos="2727">
          <p15:clr>
            <a:srgbClr val="A4A3A4"/>
          </p15:clr>
        </p15:guide>
        <p15:guide id="68" orient="horz" pos="2840">
          <p15:clr>
            <a:srgbClr val="A4A3A4"/>
          </p15:clr>
        </p15:guide>
        <p15:guide id="69" orient="horz" pos="3339">
          <p15:clr>
            <a:srgbClr val="A4A3A4"/>
          </p15:clr>
        </p15:guide>
        <p15:guide id="70" orient="horz" pos="3475">
          <p15:clr>
            <a:srgbClr val="A4A3A4"/>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hyperlink" Target="https://www.kaggle.com/datasets/rinichristy/2022-fuel-consumption-ratings" TargetMode="Externa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E938C-9D94-4B05-979A-D39FFC457291}"/>
              </a:ext>
            </a:extLst>
          </p:cNvPr>
          <p:cNvSpPr>
            <a:spLocks noGrp="1"/>
          </p:cNvSpPr>
          <p:nvPr>
            <p:ph type="ctrTitle"/>
          </p:nvPr>
        </p:nvSpPr>
        <p:spPr>
          <a:xfrm>
            <a:off x="7999414" y="1051551"/>
            <a:ext cx="3913912" cy="2384898"/>
          </a:xfrm>
        </p:spPr>
        <p:txBody>
          <a:bodyPr anchor="b" anchorCtr="0">
            <a:normAutofit/>
          </a:bodyPr>
          <a:lstStyle/>
          <a:p>
            <a:r>
              <a:rPr lang="en-US" dirty="0"/>
              <a:t>Fuel Consumption Modeling</a:t>
            </a:r>
          </a:p>
        </p:txBody>
      </p:sp>
      <p:pic>
        <p:nvPicPr>
          <p:cNvPr id="14" name="Picture Placeholder 13" descr="Data Points Digital background">
            <a:extLst>
              <a:ext uri="{FF2B5EF4-FFF2-40B4-BE49-F238E27FC236}">
                <a16:creationId xmlns:a16="http://schemas.microsoft.com/office/drawing/2014/main" id="{9A8AD548-922D-4E1D-B19C-5F6E808B8160}"/>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a:stretch/>
        </p:blipFill>
        <p:spPr>
          <a:xfrm>
            <a:off x="0" y="0"/>
            <a:ext cx="7452360" cy="6858000"/>
          </a:xfrm>
        </p:spPr>
      </p:pic>
      <p:sp>
        <p:nvSpPr>
          <p:cNvPr id="3" name="Subtitle 2">
            <a:extLst>
              <a:ext uri="{FF2B5EF4-FFF2-40B4-BE49-F238E27FC236}">
                <a16:creationId xmlns:a16="http://schemas.microsoft.com/office/drawing/2014/main" id="{D9A11267-FC52-4990-8D98-010AFABA5544}"/>
              </a:ext>
            </a:extLst>
          </p:cNvPr>
          <p:cNvSpPr>
            <a:spLocks noGrp="1"/>
          </p:cNvSpPr>
          <p:nvPr>
            <p:ph type="body" sz="quarter" idx="14"/>
          </p:nvPr>
        </p:nvSpPr>
        <p:spPr>
          <a:xfrm>
            <a:off x="7999413" y="3568700"/>
            <a:ext cx="3565524" cy="1731963"/>
          </a:xfrm>
        </p:spPr>
        <p:txBody>
          <a:bodyPr>
            <a:normAutofit/>
          </a:bodyPr>
          <a:lstStyle/>
          <a:p>
            <a:r>
              <a:rPr lang="en-US" dirty="0"/>
              <a:t>Tanner Gorman</a:t>
            </a:r>
          </a:p>
        </p:txBody>
      </p:sp>
    </p:spTree>
    <p:extLst>
      <p:ext uri="{BB962C8B-B14F-4D97-AF65-F5344CB8AC3E}">
        <p14:creationId xmlns:p14="http://schemas.microsoft.com/office/powerpoint/2010/main" val="752814286"/>
      </p:ext>
    </p:extLst>
  </p:cSld>
  <p:clrMapOvr>
    <a:masterClrMapping/>
  </p:clrMapOvr>
  <mc:AlternateContent xmlns:mc="http://schemas.openxmlformats.org/markup-compatibility/2006" xmlns:p14="http://schemas.microsoft.com/office/powerpoint/2010/main">
    <mc:Choice Requires="p14">
      <p:transition spd="slow" p14:dur="2000" advTm="5301"/>
    </mc:Choice>
    <mc:Fallback xmlns="">
      <p:transition spd="slow" advTm="53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6426E-F6F6-4A7C-9181-8C3090996261}"/>
              </a:ext>
            </a:extLst>
          </p:cNvPr>
          <p:cNvSpPr>
            <a:spLocks noGrp="1"/>
          </p:cNvSpPr>
          <p:nvPr>
            <p:ph type="title"/>
          </p:nvPr>
        </p:nvSpPr>
        <p:spPr>
          <a:xfrm>
            <a:off x="550864" y="549276"/>
            <a:ext cx="3565524" cy="1047496"/>
          </a:xfrm>
        </p:spPr>
        <p:txBody>
          <a:bodyPr/>
          <a:lstStyle/>
          <a:p>
            <a:r>
              <a:rPr lang="en-US" sz="4800" dirty="0"/>
              <a:t>Objectives	</a:t>
            </a:r>
            <a:endParaRPr lang="en-US" dirty="0"/>
          </a:p>
        </p:txBody>
      </p:sp>
      <p:sp>
        <p:nvSpPr>
          <p:cNvPr id="3" name="Content Placeholder 2">
            <a:extLst>
              <a:ext uri="{FF2B5EF4-FFF2-40B4-BE49-F238E27FC236}">
                <a16:creationId xmlns:a16="http://schemas.microsoft.com/office/drawing/2014/main" id="{D3B60D6F-4D0F-4D33-B2A7-159C8583FF00}"/>
              </a:ext>
            </a:extLst>
          </p:cNvPr>
          <p:cNvSpPr>
            <a:spLocks noGrp="1"/>
          </p:cNvSpPr>
          <p:nvPr>
            <p:ph idx="1"/>
          </p:nvPr>
        </p:nvSpPr>
        <p:spPr>
          <a:xfrm>
            <a:off x="550863" y="2677306"/>
            <a:ext cx="3565525" cy="3415519"/>
          </a:xfrm>
        </p:spPr>
        <p:txBody>
          <a:bodyPr/>
          <a:lstStyle/>
          <a:p>
            <a:r>
              <a:rPr lang="en-US" dirty="0"/>
              <a:t>What’s the problem?</a:t>
            </a:r>
          </a:p>
          <a:p>
            <a:r>
              <a:rPr lang="en-US" dirty="0"/>
              <a:t>Why is this Important?</a:t>
            </a:r>
          </a:p>
          <a:p>
            <a:r>
              <a:rPr lang="en-US" dirty="0"/>
              <a:t>Break down of the groups.</a:t>
            </a:r>
          </a:p>
          <a:p>
            <a:r>
              <a:rPr lang="en-US" dirty="0"/>
              <a:t>Exploratory Visuals.</a:t>
            </a:r>
          </a:p>
          <a:p>
            <a:r>
              <a:rPr lang="en-US" dirty="0"/>
              <a:t>Predict accuracy.</a:t>
            </a:r>
          </a:p>
          <a:p>
            <a:r>
              <a:rPr lang="en-US" dirty="0"/>
              <a:t>What this means for you.</a:t>
            </a:r>
          </a:p>
          <a:p>
            <a:endParaRPr lang="en-US" dirty="0"/>
          </a:p>
          <a:p>
            <a:endParaRPr lang="en-US" dirty="0"/>
          </a:p>
        </p:txBody>
      </p:sp>
      <p:pic>
        <p:nvPicPr>
          <p:cNvPr id="8" name="Picture Placeholder 7" descr="Digital Data">
            <a:extLst>
              <a:ext uri="{FF2B5EF4-FFF2-40B4-BE49-F238E27FC236}">
                <a16:creationId xmlns:a16="http://schemas.microsoft.com/office/drawing/2014/main" id="{06D2324F-3B7B-45EF-9584-C8EADD2C8C0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208928" y="1596771"/>
            <a:ext cx="3448558" cy="3448558"/>
          </a:xfrm>
        </p:spPr>
      </p:pic>
      <p:pic>
        <p:nvPicPr>
          <p:cNvPr id="10" name="Picture Placeholder 9" descr="Data Points ">
            <a:extLst>
              <a:ext uri="{FF2B5EF4-FFF2-40B4-BE49-F238E27FC236}">
                <a16:creationId xmlns:a16="http://schemas.microsoft.com/office/drawing/2014/main" id="{71F862F9-0E8A-4DB9-8083-1C3AA6E5D777}"/>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val="0"/>
              </a:ext>
            </a:extLst>
          </a:blip>
          <a:srcRect/>
          <a:stretch/>
        </p:blipFill>
        <p:spPr>
          <a:xfrm>
            <a:off x="8918575" y="596392"/>
            <a:ext cx="2263776" cy="2263776"/>
          </a:xfrm>
        </p:spPr>
      </p:pic>
      <p:pic>
        <p:nvPicPr>
          <p:cNvPr id="12" name="Picture Placeholder 11" descr="Data Background">
            <a:extLst>
              <a:ext uri="{FF2B5EF4-FFF2-40B4-BE49-F238E27FC236}">
                <a16:creationId xmlns:a16="http://schemas.microsoft.com/office/drawing/2014/main" id="{A63F39B9-0715-40B5-8ECB-9B983F99C690}"/>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val="0"/>
              </a:ext>
            </a:extLst>
          </a:blip>
          <a:srcRect/>
          <a:stretch/>
        </p:blipFill>
        <p:spPr>
          <a:xfrm>
            <a:off x="9091612" y="3324733"/>
            <a:ext cx="2936876" cy="2936876"/>
          </a:xfrm>
        </p:spPr>
      </p:pic>
      <p:sp>
        <p:nvSpPr>
          <p:cNvPr id="13" name="Date Placeholder 12">
            <a:extLst>
              <a:ext uri="{FF2B5EF4-FFF2-40B4-BE49-F238E27FC236}">
                <a16:creationId xmlns:a16="http://schemas.microsoft.com/office/drawing/2014/main" id="{915FE2C5-E66A-4405-B19E-2C5C546C98E4}"/>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4" name="Footer Placeholder 13">
            <a:extLst>
              <a:ext uri="{FF2B5EF4-FFF2-40B4-BE49-F238E27FC236}">
                <a16:creationId xmlns:a16="http://schemas.microsoft.com/office/drawing/2014/main" id="{B01DF4D0-78BC-4C8C-9570-26F0B225433A}"/>
              </a:ext>
            </a:extLst>
          </p:cNvPr>
          <p:cNvSpPr>
            <a:spLocks noGrp="1"/>
          </p:cNvSpPr>
          <p:nvPr>
            <p:ph type="ftr" sz="quarter" idx="11"/>
          </p:nvPr>
        </p:nvSpPr>
        <p:spPr>
          <a:xfrm>
            <a:off x="3359150" y="6507212"/>
            <a:ext cx="6379210" cy="153888"/>
          </a:xfrm>
        </p:spPr>
        <p:txBody>
          <a:bodyPr/>
          <a:lstStyle/>
          <a:p>
            <a:r>
              <a:rPr lang="en-US" dirty="0"/>
              <a:t>Sample Footer Text</a:t>
            </a:r>
          </a:p>
        </p:txBody>
      </p:sp>
      <p:sp>
        <p:nvSpPr>
          <p:cNvPr id="15" name="Slide Number Placeholder 14">
            <a:extLst>
              <a:ext uri="{FF2B5EF4-FFF2-40B4-BE49-F238E27FC236}">
                <a16:creationId xmlns:a16="http://schemas.microsoft.com/office/drawing/2014/main" id="{3B199C97-F175-437D-8311-DB662925C06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2</a:t>
            </a:fld>
            <a:endParaRPr lang="en-US"/>
          </a:p>
        </p:txBody>
      </p:sp>
    </p:spTree>
    <p:extLst>
      <p:ext uri="{BB962C8B-B14F-4D97-AF65-F5344CB8AC3E}">
        <p14:creationId xmlns:p14="http://schemas.microsoft.com/office/powerpoint/2010/main" val="2313234867"/>
      </p:ext>
    </p:extLst>
  </p:cSld>
  <p:clrMapOvr>
    <a:masterClrMapping/>
  </p:clrMapOvr>
  <mc:AlternateContent xmlns:mc="http://schemas.openxmlformats.org/markup-compatibility/2006" xmlns:p14="http://schemas.microsoft.com/office/powerpoint/2010/main">
    <mc:Choice Requires="p14">
      <p:transition spd="slow" p14:dur="2000" advTm="11201"/>
    </mc:Choice>
    <mc:Fallback xmlns="">
      <p:transition spd="slow" advTm="11201"/>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23418ADF-358F-4647-A511-FCFFEDA83429}"/>
              </a:ext>
            </a:extLst>
          </p:cNvPr>
          <p:cNvSpPr>
            <a:spLocks noGrp="1"/>
          </p:cNvSpPr>
          <p:nvPr>
            <p:ph type="title"/>
          </p:nvPr>
        </p:nvSpPr>
        <p:spPr>
          <a:xfrm>
            <a:off x="550863" y="4507200"/>
            <a:ext cx="4500562" cy="1562959"/>
          </a:xfrm>
        </p:spPr>
        <p:txBody>
          <a:bodyPr/>
          <a:lstStyle/>
          <a:p>
            <a:r>
              <a:rPr lang="en-US" dirty="0"/>
              <a:t>What’s the problem?</a:t>
            </a:r>
          </a:p>
        </p:txBody>
      </p:sp>
      <p:pic>
        <p:nvPicPr>
          <p:cNvPr id="18" name="Picture Placeholder 17" descr="A group of people sitting at a table">
            <a:extLst>
              <a:ext uri="{FF2B5EF4-FFF2-40B4-BE49-F238E27FC236}">
                <a16:creationId xmlns:a16="http://schemas.microsoft.com/office/drawing/2014/main" id="{E2536017-F539-430C-A901-70AB81CA612A}"/>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42" b="42"/>
          <a:stretch/>
        </p:blipFill>
        <p:spPr>
          <a:xfrm>
            <a:off x="0" y="0"/>
            <a:ext cx="3054096" cy="3776472"/>
          </a:xfrm>
        </p:spPr>
      </p:pic>
      <p:pic>
        <p:nvPicPr>
          <p:cNvPr id="20" name="Picture Placeholder 19" descr="Data Points Digital background">
            <a:extLst>
              <a:ext uri="{FF2B5EF4-FFF2-40B4-BE49-F238E27FC236}">
                <a16:creationId xmlns:a16="http://schemas.microsoft.com/office/drawing/2014/main" id="{528A7D8D-1AB5-46C4-93FA-D92C2FD51692}"/>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42" b="42"/>
          <a:stretch/>
        </p:blipFill>
        <p:spPr>
          <a:xfrm>
            <a:off x="3054096" y="0"/>
            <a:ext cx="3054096" cy="3776472"/>
          </a:xfrm>
        </p:spPr>
      </p:pic>
      <p:pic>
        <p:nvPicPr>
          <p:cNvPr id="25" name="Picture Placeholder 24" descr="Digital Graph Screen">
            <a:extLst>
              <a:ext uri="{FF2B5EF4-FFF2-40B4-BE49-F238E27FC236}">
                <a16:creationId xmlns:a16="http://schemas.microsoft.com/office/drawing/2014/main" id="{B7353C46-ACC1-4078-85C2-26B57B0E58B7}"/>
              </a:ext>
            </a:extLst>
          </p:cNvPr>
          <p:cNvPicPr>
            <a:picLocks noGrp="1" noChangeAspect="1"/>
          </p:cNvPicPr>
          <p:nvPr>
            <p:ph type="pic" sz="quarter" idx="16"/>
          </p:nvPr>
        </p:nvPicPr>
        <p:blipFill rotWithShape="1">
          <a:blip r:embed="rId5" cstate="screen">
            <a:extLst>
              <a:ext uri="{28A0092B-C50C-407E-A947-70E740481C1C}">
                <a14:useLocalDpi xmlns:a14="http://schemas.microsoft.com/office/drawing/2010/main" val="0"/>
              </a:ext>
            </a:extLst>
          </a:blip>
          <a:srcRect t="42" b="42"/>
          <a:stretch/>
        </p:blipFill>
        <p:spPr>
          <a:xfrm>
            <a:off x="9137904" y="0"/>
            <a:ext cx="3054096" cy="3776472"/>
          </a:xfrm>
        </p:spPr>
      </p:pic>
      <p:sp>
        <p:nvSpPr>
          <p:cNvPr id="4" name="Date Placeholder 3">
            <a:extLst>
              <a:ext uri="{FF2B5EF4-FFF2-40B4-BE49-F238E27FC236}">
                <a16:creationId xmlns:a16="http://schemas.microsoft.com/office/drawing/2014/main" id="{0C329F70-04F7-4C70-BCF8-D4371F54EF2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06A3302E-502D-4151-81C9-5FD6AF9596D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9ED907F8-C614-4D59-A03F-BF9CD5E35703}"/>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3</a:t>
            </a:fld>
            <a:endParaRPr lang="en-US"/>
          </a:p>
        </p:txBody>
      </p:sp>
      <p:pic>
        <p:nvPicPr>
          <p:cNvPr id="23" name="Picture Placeholder 22" descr="A person drawing on a white board">
            <a:extLst>
              <a:ext uri="{FF2B5EF4-FFF2-40B4-BE49-F238E27FC236}">
                <a16:creationId xmlns:a16="http://schemas.microsoft.com/office/drawing/2014/main" id="{2B3C4F95-A0FA-45D9-BF43-1C398F65B891}"/>
              </a:ext>
            </a:extLst>
          </p:cNvPr>
          <p:cNvPicPr>
            <a:picLocks noGrp="1" noChangeAspect="1"/>
          </p:cNvPicPr>
          <p:nvPr>
            <p:ph type="pic" sz="quarter" idx="15"/>
          </p:nvPr>
        </p:nvPicPr>
        <p:blipFill rotWithShape="1">
          <a:blip r:embed="rId6" cstate="screen">
            <a:extLst>
              <a:ext uri="{28A0092B-C50C-407E-A947-70E740481C1C}">
                <a14:useLocalDpi xmlns:a14="http://schemas.microsoft.com/office/drawing/2010/main" val="0"/>
              </a:ext>
            </a:extLst>
          </a:blip>
          <a:srcRect t="42" b="42"/>
          <a:stretch/>
        </p:blipFill>
        <p:spPr>
          <a:xfrm>
            <a:off x="6083808" y="0"/>
            <a:ext cx="3054096" cy="3776472"/>
          </a:xfrm>
        </p:spPr>
      </p:pic>
      <p:sp>
        <p:nvSpPr>
          <p:cNvPr id="12" name="Content Placeholder 11">
            <a:extLst>
              <a:ext uri="{FF2B5EF4-FFF2-40B4-BE49-F238E27FC236}">
                <a16:creationId xmlns:a16="http://schemas.microsoft.com/office/drawing/2014/main" id="{E5127060-CDBF-435F-9009-A5451CCE305D}"/>
              </a:ext>
            </a:extLst>
          </p:cNvPr>
          <p:cNvSpPr>
            <a:spLocks noGrp="1"/>
          </p:cNvSpPr>
          <p:nvPr>
            <p:ph sz="quarter" idx="15"/>
          </p:nvPr>
        </p:nvSpPr>
        <p:spPr>
          <a:xfrm>
            <a:off x="5262563" y="4508500"/>
            <a:ext cx="6221412" cy="1563688"/>
          </a:xfrm>
          <a:noFill/>
        </p:spPr>
        <p:txBody>
          <a:bodyPr>
            <a:normAutofit fontScale="85000" lnSpcReduction="10000"/>
          </a:bodyPr>
          <a:lstStyle/>
          <a:p>
            <a:r>
              <a:rPr lang="en-US" dirty="0"/>
              <a:t>With Gas Prices rising in the U.S car manufacturers are looking outside the country to understand what MPG ratings on vehicles that competitors are producing.</a:t>
            </a:r>
          </a:p>
          <a:p>
            <a:r>
              <a:rPr lang="en-US" dirty="0"/>
              <a:t>They are looking for new and innovative perspectives on sales as well as a forward look into the future for new designs. </a:t>
            </a:r>
          </a:p>
        </p:txBody>
      </p:sp>
    </p:spTree>
    <p:extLst>
      <p:ext uri="{BB962C8B-B14F-4D97-AF65-F5344CB8AC3E}">
        <p14:creationId xmlns:p14="http://schemas.microsoft.com/office/powerpoint/2010/main" val="2158886557"/>
      </p:ext>
    </p:extLst>
  </p:cSld>
  <p:clrMapOvr>
    <a:masterClrMapping/>
  </p:clrMapOvr>
  <mc:AlternateContent xmlns:mc="http://schemas.openxmlformats.org/markup-compatibility/2006" xmlns:p14="http://schemas.microsoft.com/office/powerpoint/2010/main">
    <mc:Choice Requires="p14">
      <p:transition spd="slow" p14:dur="2000" advTm="19723"/>
    </mc:Choice>
    <mc:Fallback xmlns="">
      <p:transition spd="slow" advTm="19723"/>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E174092-82D3-44E0-8948-4096232ED0A7}"/>
              </a:ext>
            </a:extLst>
          </p:cNvPr>
          <p:cNvSpPr>
            <a:spLocks noGrp="1"/>
          </p:cNvSpPr>
          <p:nvPr>
            <p:ph type="title"/>
          </p:nvPr>
        </p:nvSpPr>
        <p:spPr>
          <a:xfrm>
            <a:off x="550862" y="549275"/>
            <a:ext cx="11091600" cy="841525"/>
          </a:xfrm>
        </p:spPr>
        <p:txBody>
          <a:bodyPr/>
          <a:lstStyle/>
          <a:p>
            <a:r>
              <a:rPr lang="en-US" dirty="0"/>
              <a:t>Break down of the groups.</a:t>
            </a:r>
          </a:p>
        </p:txBody>
      </p:sp>
      <p:sp>
        <p:nvSpPr>
          <p:cNvPr id="4" name="Date Placeholder 3">
            <a:extLst>
              <a:ext uri="{FF2B5EF4-FFF2-40B4-BE49-F238E27FC236}">
                <a16:creationId xmlns:a16="http://schemas.microsoft.com/office/drawing/2014/main" id="{E39EF484-38C8-4EDC-ACF5-695CFB216839}"/>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5" name="Footer Placeholder 4">
            <a:extLst>
              <a:ext uri="{FF2B5EF4-FFF2-40B4-BE49-F238E27FC236}">
                <a16:creationId xmlns:a16="http://schemas.microsoft.com/office/drawing/2014/main" id="{AFD183D7-B16E-4A9D-BC4B-D1EC347BF97E}"/>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705C33DF-36C9-49E9-B48D-A320B179C4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4</a:t>
            </a:fld>
            <a:endParaRPr lang="en-US"/>
          </a:p>
        </p:txBody>
      </p:sp>
      <p:sp>
        <p:nvSpPr>
          <p:cNvPr id="3" name="Content Placeholder 2">
            <a:extLst>
              <a:ext uri="{FF2B5EF4-FFF2-40B4-BE49-F238E27FC236}">
                <a16:creationId xmlns:a16="http://schemas.microsoft.com/office/drawing/2014/main" id="{83E79F36-E572-EB82-4314-A9A2195AE7AA}"/>
              </a:ext>
            </a:extLst>
          </p:cNvPr>
          <p:cNvSpPr>
            <a:spLocks noGrp="1"/>
          </p:cNvSpPr>
          <p:nvPr>
            <p:ph idx="1"/>
          </p:nvPr>
        </p:nvSpPr>
        <p:spPr/>
        <p:txBody>
          <a:bodyPr/>
          <a:lstStyle/>
          <a:p>
            <a:r>
              <a:rPr lang="en-US" dirty="0"/>
              <a:t>With data provided by Kaggle at </a:t>
            </a:r>
            <a:r>
              <a:rPr lang="en-US" sz="2000" dirty="0"/>
              <a:t>: </a:t>
            </a:r>
            <a:r>
              <a:rPr lang="en-US" sz="2000" b="0" i="0" dirty="0">
                <a:solidFill>
                  <a:srgbClr val="212121"/>
                </a:solidFill>
                <a:effectLst/>
                <a:latin typeface="Roboto" panose="02000000000000000000" pitchFamily="2" charset="0"/>
              </a:rPr>
              <a:t> </a:t>
            </a:r>
            <a:r>
              <a:rPr lang="en-US" sz="2000" b="0" i="0" dirty="0">
                <a:effectLst/>
                <a:latin typeface="Roboto" panose="02000000000000000000" pitchFamily="2" charset="0"/>
                <a:hlinkClick r:id="rId2"/>
              </a:rPr>
              <a:t>https://www.kaggle.com/datasets/rinichristy/2022-fuel-consumption-ratings</a:t>
            </a:r>
            <a:endParaRPr lang="en-US" sz="2000" b="0" i="0" dirty="0">
              <a:effectLst/>
              <a:latin typeface="Roboto" panose="02000000000000000000" pitchFamily="2" charset="0"/>
            </a:endParaRPr>
          </a:p>
          <a:p>
            <a:pPr lvl="1"/>
            <a:r>
              <a:rPr lang="en-US" b="0" i="0" dirty="0">
                <a:effectLst/>
                <a:latin typeface="Roboto" panose="02000000000000000000" pitchFamily="2" charset="0"/>
              </a:rPr>
              <a:t>Dataset obtained from https://open.canada.ca/data/en/dataset/98f1a129-f628-4ce4-b24d-6f16bf24dd64 Publisher - Current Organization Name: Natural Resources Canada </a:t>
            </a:r>
            <a:r>
              <a:rPr lang="en-US" b="0" i="0" dirty="0" err="1">
                <a:effectLst/>
                <a:latin typeface="Roboto" panose="02000000000000000000" pitchFamily="2" charset="0"/>
              </a:rPr>
              <a:t>Licence</a:t>
            </a:r>
            <a:r>
              <a:rPr lang="en-US" b="0" i="0" dirty="0">
                <a:effectLst/>
                <a:latin typeface="Roboto" panose="02000000000000000000" pitchFamily="2" charset="0"/>
              </a:rPr>
              <a:t>: Open Government </a:t>
            </a:r>
            <a:r>
              <a:rPr lang="en-US" b="0" i="0" dirty="0" err="1">
                <a:effectLst/>
                <a:latin typeface="Roboto" panose="02000000000000000000" pitchFamily="2" charset="0"/>
              </a:rPr>
              <a:t>Licence</a:t>
            </a:r>
            <a:r>
              <a:rPr lang="en-US" b="0" i="0" dirty="0">
                <a:effectLst/>
                <a:latin typeface="Roboto" panose="02000000000000000000" pitchFamily="2" charset="0"/>
              </a:rPr>
              <a:t> - Canada</a:t>
            </a:r>
          </a:p>
          <a:p>
            <a:r>
              <a:rPr lang="en-US" dirty="0">
                <a:latin typeface="Roboto" panose="02000000000000000000" pitchFamily="2" charset="0"/>
              </a:rPr>
              <a:t>We are able to view all cars currently being sold in Canada in the year 2022</a:t>
            </a:r>
          </a:p>
          <a:p>
            <a:r>
              <a:rPr lang="en-US" sz="2000" b="0" i="0" dirty="0">
                <a:effectLst/>
                <a:latin typeface="Roboto" panose="02000000000000000000" pitchFamily="2" charset="0"/>
              </a:rPr>
              <a:t>There are se</a:t>
            </a:r>
            <a:r>
              <a:rPr lang="en-US" dirty="0">
                <a:latin typeface="Roboto" panose="02000000000000000000" pitchFamily="2" charset="0"/>
              </a:rPr>
              <a:t>veral factors that will need to be taken into account with the data provided.</a:t>
            </a:r>
          </a:p>
          <a:p>
            <a:pPr lvl="1"/>
            <a:r>
              <a:rPr lang="en-US" b="0" i="0" dirty="0">
                <a:effectLst/>
                <a:latin typeface="Roboto" panose="02000000000000000000" pitchFamily="2" charset="0"/>
              </a:rPr>
              <a:t>I have separated key factors that would impact the informed car buyer’s decision to purchase a vehicle. </a:t>
            </a:r>
          </a:p>
          <a:p>
            <a:pPr lvl="1"/>
            <a:r>
              <a:rPr lang="en-US" dirty="0">
                <a:latin typeface="Roboto" panose="02000000000000000000" pitchFamily="2" charset="0"/>
              </a:rPr>
              <a:t>These groups are Engine Size , Cylinders, US city MPG , US Hwy MPG , CO2 Emissions, CO2 rating, Smog Rating and finally our target US Combined MPG.</a:t>
            </a:r>
          </a:p>
          <a:p>
            <a:pPr lvl="1"/>
            <a:r>
              <a:rPr lang="en-US" b="0" i="0" dirty="0">
                <a:effectLst/>
                <a:latin typeface="Roboto" panose="02000000000000000000" pitchFamily="2" charset="0"/>
              </a:rPr>
              <a:t>I have split thes</a:t>
            </a:r>
            <a:r>
              <a:rPr lang="en-US" dirty="0">
                <a:latin typeface="Roboto" panose="02000000000000000000" pitchFamily="2" charset="0"/>
              </a:rPr>
              <a:t>e groups into 2 clusters. (continued)</a:t>
            </a:r>
            <a:endParaRPr lang="en-US" dirty="0"/>
          </a:p>
        </p:txBody>
      </p:sp>
    </p:spTree>
    <p:extLst>
      <p:ext uri="{BB962C8B-B14F-4D97-AF65-F5344CB8AC3E}">
        <p14:creationId xmlns:p14="http://schemas.microsoft.com/office/powerpoint/2010/main" val="3740286033"/>
      </p:ext>
    </p:extLst>
  </p:cSld>
  <p:clrMapOvr>
    <a:masterClrMapping/>
  </p:clrMapOvr>
  <mc:AlternateContent xmlns:mc="http://schemas.openxmlformats.org/markup-compatibility/2006" xmlns:p14="http://schemas.microsoft.com/office/powerpoint/2010/main">
    <mc:Choice Requires="p14">
      <p:transition spd="slow" p14:dur="2000" advTm="48662"/>
    </mc:Choice>
    <mc:Fallback xmlns="">
      <p:transition spd="slow" advTm="48662"/>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D742-F4AD-BD05-647F-7A8ED67E07A7}"/>
              </a:ext>
            </a:extLst>
          </p:cNvPr>
          <p:cNvSpPr>
            <a:spLocks noGrp="1"/>
          </p:cNvSpPr>
          <p:nvPr>
            <p:ph type="title"/>
          </p:nvPr>
        </p:nvSpPr>
        <p:spPr/>
        <p:txBody>
          <a:bodyPr/>
          <a:lstStyle/>
          <a:p>
            <a:r>
              <a:rPr lang="en-US" dirty="0"/>
              <a:t>Break down of the groups. (Cont.)</a:t>
            </a:r>
          </a:p>
        </p:txBody>
      </p:sp>
      <p:sp>
        <p:nvSpPr>
          <p:cNvPr id="3" name="Content Placeholder 2">
            <a:extLst>
              <a:ext uri="{FF2B5EF4-FFF2-40B4-BE49-F238E27FC236}">
                <a16:creationId xmlns:a16="http://schemas.microsoft.com/office/drawing/2014/main" id="{6FFD68B4-4B6C-7C3A-4E17-78D9554B2387}"/>
              </a:ext>
            </a:extLst>
          </p:cNvPr>
          <p:cNvSpPr>
            <a:spLocks noGrp="1"/>
          </p:cNvSpPr>
          <p:nvPr>
            <p:ph idx="1"/>
          </p:nvPr>
        </p:nvSpPr>
        <p:spPr/>
        <p:txBody>
          <a:bodyPr/>
          <a:lstStyle/>
          <a:p>
            <a:r>
              <a:rPr lang="en-US" dirty="0"/>
              <a:t>Group 1 has highest in the Mean engine size which attunes well with it being highest in the Mean number of cylinders, this bodes well with it being highest in C02 </a:t>
            </a:r>
            <a:r>
              <a:rPr lang="en-US" dirty="0" err="1"/>
              <a:t>emmisions</a:t>
            </a:r>
            <a:r>
              <a:rPr lang="en-US" dirty="0"/>
              <a:t>, city and </a:t>
            </a:r>
            <a:r>
              <a:rPr lang="en-US" dirty="0" err="1"/>
              <a:t>hwy</a:t>
            </a:r>
            <a:r>
              <a:rPr lang="en-US" dirty="0"/>
              <a:t>  mpg also score highest in this category. </a:t>
            </a:r>
          </a:p>
          <a:p>
            <a:r>
              <a:rPr lang="en-US" dirty="0"/>
              <a:t>Group 2 has very little features it is Highest in but it has our target, Combined MPG and is scoring higher in CO2 Rating as well as Smog rating it is interesting that all 3 of these </a:t>
            </a:r>
            <a:r>
              <a:rPr lang="en-US" dirty="0" err="1"/>
              <a:t>colums</a:t>
            </a:r>
            <a:r>
              <a:rPr lang="en-US" dirty="0"/>
              <a:t> are also my highest correlation to target.</a:t>
            </a:r>
          </a:p>
          <a:p>
            <a:endParaRPr lang="en-US" dirty="0"/>
          </a:p>
        </p:txBody>
      </p:sp>
      <p:sp>
        <p:nvSpPr>
          <p:cNvPr id="4" name="Date Placeholder 3">
            <a:extLst>
              <a:ext uri="{FF2B5EF4-FFF2-40B4-BE49-F238E27FC236}">
                <a16:creationId xmlns:a16="http://schemas.microsoft.com/office/drawing/2014/main" id="{6349B0E6-0D3C-7473-B7B8-83A6C403F93D}"/>
              </a:ext>
            </a:extLst>
          </p:cNvPr>
          <p:cNvSpPr>
            <a:spLocks noGrp="1"/>
          </p:cNvSpPr>
          <p:nvPr>
            <p:ph type="dt" sz="half" idx="10"/>
          </p:nvPr>
        </p:nvSpPr>
        <p:spPr/>
        <p:txBody>
          <a:bodyPr/>
          <a:lstStyle/>
          <a:p>
            <a:r>
              <a:rPr lang="en-US"/>
              <a:t>Tuesday, February 2, 20XX</a:t>
            </a:r>
          </a:p>
        </p:txBody>
      </p:sp>
      <p:sp>
        <p:nvSpPr>
          <p:cNvPr id="5" name="Footer Placeholder 4">
            <a:extLst>
              <a:ext uri="{FF2B5EF4-FFF2-40B4-BE49-F238E27FC236}">
                <a16:creationId xmlns:a16="http://schemas.microsoft.com/office/drawing/2014/main" id="{FE07F26E-F7AB-17D2-39C8-EA8D6D2C1062}"/>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EBB1AEC-B32C-6372-0674-8F6E03FC9EE7}"/>
              </a:ext>
            </a:extLst>
          </p:cNvPr>
          <p:cNvSpPr>
            <a:spLocks noGrp="1"/>
          </p:cNvSpPr>
          <p:nvPr>
            <p:ph type="sldNum" sz="quarter" idx="12"/>
          </p:nvPr>
        </p:nvSpPr>
        <p:spPr/>
        <p:txBody>
          <a:bodyPr/>
          <a:lstStyle/>
          <a:p>
            <a:fld id="{DBA1B0FB-D917-4C8C-928F-313BD683BF39}" type="slidenum">
              <a:rPr lang="en-US" smtClean="0"/>
              <a:t>5</a:t>
            </a:fld>
            <a:endParaRPr lang="en-US"/>
          </a:p>
        </p:txBody>
      </p:sp>
    </p:spTree>
    <p:extLst>
      <p:ext uri="{BB962C8B-B14F-4D97-AF65-F5344CB8AC3E}">
        <p14:creationId xmlns:p14="http://schemas.microsoft.com/office/powerpoint/2010/main" val="516314475"/>
      </p:ext>
    </p:extLst>
  </p:cSld>
  <p:clrMapOvr>
    <a:masterClrMapping/>
  </p:clrMapOvr>
  <mc:AlternateContent xmlns:mc="http://schemas.openxmlformats.org/markup-compatibility/2006" xmlns:p14="http://schemas.microsoft.com/office/powerpoint/2010/main">
    <mc:Choice Requires="p14">
      <p:transition spd="slow" p14:dur="2000" advTm="49311"/>
    </mc:Choice>
    <mc:Fallback xmlns="">
      <p:transition spd="slow" advTm="4931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102D8-1D22-4940-AF19-07CF3A0DC5F4}"/>
              </a:ext>
            </a:extLst>
          </p:cNvPr>
          <p:cNvSpPr>
            <a:spLocks noGrp="1"/>
          </p:cNvSpPr>
          <p:nvPr>
            <p:ph type="title"/>
          </p:nvPr>
        </p:nvSpPr>
        <p:spPr>
          <a:xfrm>
            <a:off x="550862" y="549275"/>
            <a:ext cx="11091600" cy="1332000"/>
          </a:xfrm>
        </p:spPr>
        <p:txBody>
          <a:bodyPr/>
          <a:lstStyle/>
          <a:p>
            <a:r>
              <a:rPr lang="en-US" dirty="0"/>
              <a:t>Exploratory Visuals </a:t>
            </a:r>
          </a:p>
        </p:txBody>
      </p:sp>
      <p:sp>
        <p:nvSpPr>
          <p:cNvPr id="14" name="Date Placeholder 13">
            <a:extLst>
              <a:ext uri="{FF2B5EF4-FFF2-40B4-BE49-F238E27FC236}">
                <a16:creationId xmlns:a16="http://schemas.microsoft.com/office/drawing/2014/main" id="{DC738669-5750-45EA-9715-A0041D4C569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15" name="Footer Placeholder 14">
            <a:extLst>
              <a:ext uri="{FF2B5EF4-FFF2-40B4-BE49-F238E27FC236}">
                <a16:creationId xmlns:a16="http://schemas.microsoft.com/office/drawing/2014/main" id="{CD05A243-8080-4F6D-8538-65CDDF891BA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16" name="Slide Number Placeholder 15">
            <a:extLst>
              <a:ext uri="{FF2B5EF4-FFF2-40B4-BE49-F238E27FC236}">
                <a16:creationId xmlns:a16="http://schemas.microsoft.com/office/drawing/2014/main" id="{3F8A62C8-5437-4C47-AC0F-0605F84CBA57}"/>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6</a:t>
            </a:fld>
            <a:endParaRPr lang="en-US"/>
          </a:p>
        </p:txBody>
      </p:sp>
      <p:sp>
        <p:nvSpPr>
          <p:cNvPr id="4" name="Content Placeholder 3">
            <a:extLst>
              <a:ext uri="{FF2B5EF4-FFF2-40B4-BE49-F238E27FC236}">
                <a16:creationId xmlns:a16="http://schemas.microsoft.com/office/drawing/2014/main" id="{639E7AC0-550E-5646-DB0C-003D7A6838EB}"/>
              </a:ext>
            </a:extLst>
          </p:cNvPr>
          <p:cNvSpPr>
            <a:spLocks noGrp="1"/>
          </p:cNvSpPr>
          <p:nvPr>
            <p:ph idx="1"/>
          </p:nvPr>
        </p:nvSpPr>
        <p:spPr>
          <a:xfrm>
            <a:off x="550863" y="2113200"/>
            <a:ext cx="3792537" cy="2452270"/>
          </a:xfrm>
        </p:spPr>
        <p:txBody>
          <a:bodyPr/>
          <a:lstStyle/>
          <a:p>
            <a:r>
              <a:rPr lang="en-US" dirty="0"/>
              <a:t>Each bar chart is representing a 0 or a 1 this matches the grouping I spoke of on previous slide</a:t>
            </a:r>
          </a:p>
          <a:p>
            <a:r>
              <a:rPr lang="en-US" dirty="0"/>
              <a:t>Together these columns will make up the features that I will use to create the predictive model. </a:t>
            </a:r>
          </a:p>
        </p:txBody>
      </p:sp>
      <p:pic>
        <p:nvPicPr>
          <p:cNvPr id="9" name="Picture 8">
            <a:extLst>
              <a:ext uri="{FF2B5EF4-FFF2-40B4-BE49-F238E27FC236}">
                <a16:creationId xmlns:a16="http://schemas.microsoft.com/office/drawing/2014/main" id="{8C51E311-9E31-22E4-B1FA-E93B0813994B}"/>
              </a:ext>
            </a:extLst>
          </p:cNvPr>
          <p:cNvPicPr>
            <a:picLocks noChangeAspect="1"/>
          </p:cNvPicPr>
          <p:nvPr/>
        </p:nvPicPr>
        <p:blipFill>
          <a:blip r:embed="rId2"/>
          <a:stretch>
            <a:fillRect/>
          </a:stretch>
        </p:blipFill>
        <p:spPr>
          <a:xfrm>
            <a:off x="4415245" y="2295663"/>
            <a:ext cx="7076659" cy="3602956"/>
          </a:xfrm>
          <a:prstGeom prst="rect">
            <a:avLst/>
          </a:prstGeom>
        </p:spPr>
      </p:pic>
    </p:spTree>
    <p:extLst>
      <p:ext uri="{BB962C8B-B14F-4D97-AF65-F5344CB8AC3E}">
        <p14:creationId xmlns:p14="http://schemas.microsoft.com/office/powerpoint/2010/main" val="2496947791"/>
      </p:ext>
    </p:extLst>
  </p:cSld>
  <p:clrMapOvr>
    <a:masterClrMapping/>
  </p:clrMapOvr>
  <mc:AlternateContent xmlns:mc="http://schemas.openxmlformats.org/markup-compatibility/2006" xmlns:p14="http://schemas.microsoft.com/office/powerpoint/2010/main">
    <mc:Choice Requires="p14">
      <p:transition spd="slow" p14:dur="2000" advTm="22151"/>
    </mc:Choice>
    <mc:Fallback xmlns="">
      <p:transition spd="slow" advTm="2215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C15EE852-24F1-4643-8082-AB45CFF2BA10}"/>
              </a:ext>
            </a:extLst>
          </p:cNvPr>
          <p:cNvSpPr>
            <a:spLocks noGrp="1"/>
          </p:cNvSpPr>
          <p:nvPr>
            <p:ph type="title"/>
          </p:nvPr>
        </p:nvSpPr>
        <p:spPr>
          <a:xfrm>
            <a:off x="550863" y="549275"/>
            <a:ext cx="4347707" cy="848451"/>
          </a:xfrm>
        </p:spPr>
        <p:txBody>
          <a:bodyPr>
            <a:normAutofit/>
          </a:bodyPr>
          <a:lstStyle/>
          <a:p>
            <a:r>
              <a:rPr lang="en-US" dirty="0"/>
              <a:t>Predict accuracy</a:t>
            </a:r>
          </a:p>
        </p:txBody>
      </p:sp>
      <p:pic>
        <p:nvPicPr>
          <p:cNvPr id="18" name="Picture Placeholder 17" descr="A person drawing on a white board">
            <a:extLst>
              <a:ext uri="{FF2B5EF4-FFF2-40B4-BE49-F238E27FC236}">
                <a16:creationId xmlns:a16="http://schemas.microsoft.com/office/drawing/2014/main" id="{301557C2-9072-409B-88EC-E8577CEFCA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5535809" y="656633"/>
            <a:ext cx="5132388" cy="5132388"/>
          </a:xfrm>
        </p:spPr>
      </p:pic>
      <p:sp>
        <p:nvSpPr>
          <p:cNvPr id="19" name="Date Placeholder 18">
            <a:extLst>
              <a:ext uri="{FF2B5EF4-FFF2-40B4-BE49-F238E27FC236}">
                <a16:creationId xmlns:a16="http://schemas.microsoft.com/office/drawing/2014/main" id="{386DB667-0553-4FB8-B0E0-776539934AFF}"/>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20" name="Footer Placeholder 19">
            <a:extLst>
              <a:ext uri="{FF2B5EF4-FFF2-40B4-BE49-F238E27FC236}">
                <a16:creationId xmlns:a16="http://schemas.microsoft.com/office/drawing/2014/main" id="{C77C6228-C5A8-44DC-ABD7-A22A4475D3DF}"/>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21" name="Slide Number Placeholder 20">
            <a:extLst>
              <a:ext uri="{FF2B5EF4-FFF2-40B4-BE49-F238E27FC236}">
                <a16:creationId xmlns:a16="http://schemas.microsoft.com/office/drawing/2014/main" id="{1C563B34-DD53-4FB1-B8C2-8914E01C6365}"/>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7</a:t>
            </a:fld>
            <a:endParaRPr lang="en-US"/>
          </a:p>
        </p:txBody>
      </p:sp>
      <p:sp>
        <p:nvSpPr>
          <p:cNvPr id="3" name="Content Placeholder 2">
            <a:extLst>
              <a:ext uri="{FF2B5EF4-FFF2-40B4-BE49-F238E27FC236}">
                <a16:creationId xmlns:a16="http://schemas.microsoft.com/office/drawing/2014/main" id="{3A5433EC-72B1-5874-FF34-74ED3BE86E56}"/>
              </a:ext>
            </a:extLst>
          </p:cNvPr>
          <p:cNvSpPr>
            <a:spLocks noGrp="1"/>
          </p:cNvSpPr>
          <p:nvPr>
            <p:ph sz="quarter" idx="15"/>
          </p:nvPr>
        </p:nvSpPr>
        <p:spPr>
          <a:xfrm>
            <a:off x="550863" y="1632858"/>
            <a:ext cx="3565524" cy="4815568"/>
          </a:xfrm>
        </p:spPr>
        <p:txBody>
          <a:bodyPr/>
          <a:lstStyle/>
          <a:p>
            <a:r>
              <a:rPr lang="en-US" sz="1600" dirty="0"/>
              <a:t>I used a regression model for this exercise. </a:t>
            </a:r>
          </a:p>
          <a:p>
            <a:r>
              <a:rPr lang="pt-BR" sz="1600" dirty="0"/>
              <a:t>final RMSE: 0.8939898380659183</a:t>
            </a:r>
          </a:p>
          <a:p>
            <a:r>
              <a:rPr lang="pt-BR" sz="1600" dirty="0"/>
              <a:t>final MAE: 0.6460730838373241</a:t>
            </a:r>
          </a:p>
          <a:p>
            <a:r>
              <a:rPr lang="pt-BR" sz="1600" dirty="0"/>
              <a:t>Final R2: 0.9866470866171791</a:t>
            </a:r>
          </a:p>
          <a:p>
            <a:r>
              <a:rPr lang="en-US" sz="1600" dirty="0"/>
              <a:t>The R2 score shows us that our model is explaining about 98% of the variance in the target, the mean absolute error shows us that our model tends to make an error of about .7 miles per gallon, and since the root mean squared error is a bit higher than the mean absolute error, this shows us that it is possible some larger errors on some samples.</a:t>
            </a:r>
            <a:endParaRPr lang="pt-BR" sz="1600" dirty="0"/>
          </a:p>
          <a:p>
            <a:endParaRPr lang="pt-BR" sz="1600" dirty="0"/>
          </a:p>
          <a:p>
            <a:endParaRPr lang="pt-BR" sz="1600" dirty="0"/>
          </a:p>
          <a:p>
            <a:endParaRPr lang="en-US" sz="1600" dirty="0"/>
          </a:p>
        </p:txBody>
      </p:sp>
    </p:spTree>
    <p:extLst>
      <p:ext uri="{BB962C8B-B14F-4D97-AF65-F5344CB8AC3E}">
        <p14:creationId xmlns:p14="http://schemas.microsoft.com/office/powerpoint/2010/main" val="395518310"/>
      </p:ext>
    </p:extLst>
  </p:cSld>
  <p:clrMapOvr>
    <a:masterClrMapping/>
  </p:clrMapOvr>
  <mc:AlternateContent xmlns:mc="http://schemas.openxmlformats.org/markup-compatibility/2006" xmlns:p14="http://schemas.microsoft.com/office/powerpoint/2010/main">
    <mc:Choice Requires="p14">
      <p:transition spd="slow" p14:dur="2000" advTm="36976"/>
    </mc:Choice>
    <mc:Fallback xmlns="">
      <p:transition spd="slow" advTm="3697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2A30C0-1BC4-4764-9C0F-5D811CAB8312}"/>
              </a:ext>
            </a:extLst>
          </p:cNvPr>
          <p:cNvSpPr>
            <a:spLocks noGrp="1"/>
          </p:cNvSpPr>
          <p:nvPr>
            <p:ph type="ctrTitle"/>
          </p:nvPr>
        </p:nvSpPr>
        <p:spPr>
          <a:xfrm>
            <a:off x="548640" y="548640"/>
            <a:ext cx="8281987" cy="780849"/>
          </a:xfrm>
        </p:spPr>
        <p:txBody>
          <a:bodyPr/>
          <a:lstStyle/>
          <a:p>
            <a:r>
              <a:rPr lang="en-US" dirty="0"/>
              <a:t>What this means  for you</a:t>
            </a:r>
          </a:p>
        </p:txBody>
      </p:sp>
      <p:sp>
        <p:nvSpPr>
          <p:cNvPr id="7" name="Date Placeholder 6">
            <a:extLst>
              <a:ext uri="{FF2B5EF4-FFF2-40B4-BE49-F238E27FC236}">
                <a16:creationId xmlns:a16="http://schemas.microsoft.com/office/drawing/2014/main" id="{45F69D6A-822D-4DB9-A2CC-D9106F1F2B68}"/>
              </a:ext>
            </a:extLst>
          </p:cNvPr>
          <p:cNvSpPr>
            <a:spLocks noGrp="1"/>
          </p:cNvSpPr>
          <p:nvPr>
            <p:ph type="dt" sz="half" idx="10"/>
          </p:nvPr>
        </p:nvSpPr>
        <p:spPr>
          <a:xfrm>
            <a:off x="550863" y="6507212"/>
            <a:ext cx="2628900" cy="153888"/>
          </a:xfrm>
        </p:spPr>
        <p:txBody>
          <a:bodyPr/>
          <a:lstStyle/>
          <a:p>
            <a:r>
              <a:rPr lang="en-US"/>
              <a:t>Tuesday, February 2, 20XX</a:t>
            </a:r>
            <a:endParaRPr lang="en-US" dirty="0"/>
          </a:p>
        </p:txBody>
      </p:sp>
      <p:sp>
        <p:nvSpPr>
          <p:cNvPr id="8" name="Footer Placeholder 7">
            <a:extLst>
              <a:ext uri="{FF2B5EF4-FFF2-40B4-BE49-F238E27FC236}">
                <a16:creationId xmlns:a16="http://schemas.microsoft.com/office/drawing/2014/main" id="{6375D7F3-165A-439B-8D1D-6553B68C288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9" name="Slide Number Placeholder 8">
            <a:extLst>
              <a:ext uri="{FF2B5EF4-FFF2-40B4-BE49-F238E27FC236}">
                <a16:creationId xmlns:a16="http://schemas.microsoft.com/office/drawing/2014/main" id="{7AF9A883-CC44-4401-AE67-8FCEACB7DDDA}"/>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8</a:t>
            </a:fld>
            <a:endParaRPr lang="en-US"/>
          </a:p>
        </p:txBody>
      </p:sp>
      <p:sp>
        <p:nvSpPr>
          <p:cNvPr id="33" name="TextBox 32">
            <a:extLst>
              <a:ext uri="{FF2B5EF4-FFF2-40B4-BE49-F238E27FC236}">
                <a16:creationId xmlns:a16="http://schemas.microsoft.com/office/drawing/2014/main" id="{E413F9FE-D23B-CFF6-B16F-B4B2960D5553}"/>
              </a:ext>
            </a:extLst>
          </p:cNvPr>
          <p:cNvSpPr txBox="1"/>
          <p:nvPr/>
        </p:nvSpPr>
        <p:spPr>
          <a:xfrm>
            <a:off x="631658" y="1491916"/>
            <a:ext cx="9516979" cy="3970318"/>
          </a:xfrm>
          <a:prstGeom prst="rect">
            <a:avLst/>
          </a:prstGeom>
          <a:noFill/>
        </p:spPr>
        <p:txBody>
          <a:bodyPr wrap="square" rtlCol="0">
            <a:spAutoFit/>
          </a:bodyPr>
          <a:lstStyle/>
          <a:p>
            <a:pPr marL="285750" indent="-285750">
              <a:buFont typeface="Arial" panose="020B0604020202020204" pitchFamily="34" charset="0"/>
              <a:buChar char="•"/>
            </a:pPr>
            <a:r>
              <a:rPr lang="en-US" dirty="0"/>
              <a:t>Predictive modeling can be an effective tool used take multiple factors and produce a statistical outcome for future company decisions.</a:t>
            </a:r>
          </a:p>
          <a:p>
            <a:pPr marL="285750" indent="-285750">
              <a:buFont typeface="Arial" panose="020B0604020202020204" pitchFamily="34" charset="0"/>
              <a:buChar char="•"/>
            </a:pPr>
            <a:r>
              <a:rPr lang="en-US" dirty="0"/>
              <a:t>With this model we were able to showcase what factors most directly impact combined miles per gallon </a:t>
            </a:r>
          </a:p>
          <a:p>
            <a:pPr marL="742950" lvl="1" indent="-285750">
              <a:buFont typeface="Arial" panose="020B0604020202020204" pitchFamily="34" charset="0"/>
              <a:buChar char="•"/>
            </a:pPr>
            <a:r>
              <a:rPr lang="en-US" dirty="0"/>
              <a:t>This can be used for decisions on building new car products</a:t>
            </a:r>
          </a:p>
          <a:p>
            <a:pPr marL="1200150" lvl="2" indent="-285750">
              <a:buFont typeface="Arial" panose="020B0604020202020204" pitchFamily="34" charset="0"/>
              <a:buChar char="•"/>
            </a:pPr>
            <a:r>
              <a:rPr lang="en-US" dirty="0"/>
              <a:t>Example: If you wanted to meet an environmental goal as well as meet a particular fuel efficiency  this type of modeling is capable of predicting and assisting with these decisions. </a:t>
            </a:r>
          </a:p>
          <a:p>
            <a:pPr marL="742950" lvl="1" indent="-285750">
              <a:buFont typeface="Arial" panose="020B0604020202020204" pitchFamily="34" charset="0"/>
              <a:buChar char="•"/>
            </a:pPr>
            <a:r>
              <a:rPr lang="en-US" dirty="0"/>
              <a:t>It can also be used for advertising and consumer information reports </a:t>
            </a:r>
          </a:p>
          <a:p>
            <a:pPr marL="1200150" lvl="2" indent="-285750">
              <a:buFont typeface="Arial" panose="020B0604020202020204" pitchFamily="34" charset="0"/>
              <a:buChar char="•"/>
            </a:pPr>
            <a:r>
              <a:rPr lang="en-US" dirty="0"/>
              <a:t>Want to get those environment conscious yet not quite ready to make the commitment to charging their vehicle?</a:t>
            </a:r>
          </a:p>
          <a:p>
            <a:pPr marL="1657350" lvl="3" indent="-285750">
              <a:buFont typeface="Arial" panose="020B0604020202020204" pitchFamily="34" charset="0"/>
              <a:buChar char="•"/>
            </a:pPr>
            <a:r>
              <a:rPr lang="en-US" dirty="0"/>
              <a:t>This modeling can supply consumers with the knowledge and peace of mind that when they purchase your vehicle that extensive analysis of environmental impact as well as fuel efficiency were taken into consideration when designing the vehicle. </a:t>
            </a:r>
          </a:p>
        </p:txBody>
      </p:sp>
    </p:spTree>
    <p:extLst>
      <p:ext uri="{BB962C8B-B14F-4D97-AF65-F5344CB8AC3E}">
        <p14:creationId xmlns:p14="http://schemas.microsoft.com/office/powerpoint/2010/main" val="2979876663"/>
      </p:ext>
    </p:extLst>
  </p:cSld>
  <p:clrMapOvr>
    <a:masterClrMapping/>
  </p:clrMapOvr>
  <mc:AlternateContent xmlns:mc="http://schemas.openxmlformats.org/markup-compatibility/2006" xmlns:p14="http://schemas.microsoft.com/office/powerpoint/2010/main">
    <mc:Choice Requires="p14">
      <p:transition spd="slow" p14:dur="2000" advTm="65622"/>
    </mc:Choice>
    <mc:Fallback xmlns="">
      <p:transition spd="slow" advTm="6562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F8FAEED9-1ECD-45F9-87A0-9394BAEABB79}"/>
              </a:ext>
            </a:extLst>
          </p:cNvPr>
          <p:cNvSpPr>
            <a:spLocks noGrp="1"/>
          </p:cNvSpPr>
          <p:nvPr>
            <p:ph type="ctrTitle"/>
          </p:nvPr>
        </p:nvSpPr>
        <p:spPr>
          <a:xfrm>
            <a:off x="550863" y="549275"/>
            <a:ext cx="5437187" cy="2986234"/>
          </a:xfrm>
        </p:spPr>
        <p:txBody>
          <a:bodyPr/>
          <a:lstStyle/>
          <a:p>
            <a:r>
              <a:rPr lang="en-US" dirty="0"/>
              <a:t>Thank You</a:t>
            </a:r>
          </a:p>
        </p:txBody>
      </p:sp>
      <p:sp>
        <p:nvSpPr>
          <p:cNvPr id="23" name="Subtitle 22">
            <a:extLst>
              <a:ext uri="{FF2B5EF4-FFF2-40B4-BE49-F238E27FC236}">
                <a16:creationId xmlns:a16="http://schemas.microsoft.com/office/drawing/2014/main" id="{8E5E4638-9BCB-4C2E-914F-CC868E2020D5}"/>
              </a:ext>
            </a:extLst>
          </p:cNvPr>
          <p:cNvSpPr>
            <a:spLocks noGrp="1"/>
          </p:cNvSpPr>
          <p:nvPr>
            <p:ph type="subTitle" idx="1"/>
          </p:nvPr>
        </p:nvSpPr>
        <p:spPr>
          <a:xfrm>
            <a:off x="550863" y="3827610"/>
            <a:ext cx="5437187" cy="2265216"/>
          </a:xfrm>
        </p:spPr>
        <p:txBody>
          <a:bodyPr/>
          <a:lstStyle/>
          <a:p>
            <a:r>
              <a:rPr lang="en-US" dirty="0"/>
              <a:t>Tanner Gorman</a:t>
            </a:r>
          </a:p>
          <a:p>
            <a:r>
              <a:rPr lang="en-US" dirty="0"/>
              <a:t>Gorman72@Gmail.com</a:t>
            </a:r>
          </a:p>
          <a:p>
            <a:endParaRPr lang="en-US" dirty="0"/>
          </a:p>
        </p:txBody>
      </p:sp>
      <p:pic>
        <p:nvPicPr>
          <p:cNvPr id="27" name="Picture Placeholder 26" descr="Data Points Digital background">
            <a:extLst>
              <a:ext uri="{FF2B5EF4-FFF2-40B4-BE49-F238E27FC236}">
                <a16:creationId xmlns:a16="http://schemas.microsoft.com/office/drawing/2014/main" id="{9E660784-34E2-4CDA-926A-DDD6AAF35046}"/>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6556248" y="548640"/>
            <a:ext cx="5084064" cy="2880360"/>
          </a:xfrm>
        </p:spPr>
      </p:pic>
      <p:pic>
        <p:nvPicPr>
          <p:cNvPr id="33" name="Picture Placeholder 32" descr="Data Points Digital background">
            <a:extLst>
              <a:ext uri="{FF2B5EF4-FFF2-40B4-BE49-F238E27FC236}">
                <a16:creationId xmlns:a16="http://schemas.microsoft.com/office/drawing/2014/main" id="{48106962-23C6-4DFE-BB3A-E5FFF03F38CE}"/>
              </a:ext>
            </a:extLst>
          </p:cNvPr>
          <p:cNvPicPr>
            <a:picLocks noGrp="1" noChangeAspect="1"/>
          </p:cNvPicPr>
          <p:nvPr>
            <p:ph type="pic" sz="quarter" idx="16"/>
          </p:nvPr>
        </p:nvPicPr>
        <p:blipFill rotWithShape="1">
          <a:blip r:embed="rId3" cstate="screen">
            <a:extLst>
              <a:ext uri="{28A0092B-C50C-407E-A947-70E740481C1C}">
                <a14:useLocalDpi xmlns:a14="http://schemas.microsoft.com/office/drawing/2010/main" val="0"/>
              </a:ext>
            </a:extLst>
          </a:blip>
          <a:srcRect/>
          <a:stretch/>
        </p:blipFill>
        <p:spPr>
          <a:xfrm>
            <a:off x="6556248" y="3429000"/>
            <a:ext cx="5084064" cy="2880360"/>
          </a:xfrm>
        </p:spPr>
      </p:pic>
      <p:sp>
        <p:nvSpPr>
          <p:cNvPr id="4" name="Date Placeholder 3">
            <a:extLst>
              <a:ext uri="{FF2B5EF4-FFF2-40B4-BE49-F238E27FC236}">
                <a16:creationId xmlns:a16="http://schemas.microsoft.com/office/drawing/2014/main" id="{7823E305-6365-4345-8BD1-4A31C61D96CB}"/>
              </a:ext>
            </a:extLst>
          </p:cNvPr>
          <p:cNvSpPr>
            <a:spLocks noGrp="1"/>
          </p:cNvSpPr>
          <p:nvPr>
            <p:ph type="dt" sz="half" idx="10"/>
          </p:nvPr>
        </p:nvSpPr>
        <p:spPr>
          <a:xfrm>
            <a:off x="550863" y="6507212"/>
            <a:ext cx="2628900" cy="153888"/>
          </a:xfrm>
        </p:spPr>
        <p:txBody>
          <a:bodyPr/>
          <a:lstStyle/>
          <a:p>
            <a:r>
              <a:rPr lang="en-US"/>
              <a:t>Tuesday, February 2, 20XX</a:t>
            </a:r>
          </a:p>
        </p:txBody>
      </p:sp>
      <p:sp>
        <p:nvSpPr>
          <p:cNvPr id="5" name="Footer Placeholder 4">
            <a:extLst>
              <a:ext uri="{FF2B5EF4-FFF2-40B4-BE49-F238E27FC236}">
                <a16:creationId xmlns:a16="http://schemas.microsoft.com/office/drawing/2014/main" id="{0B37A3FF-ED32-4C4A-A21F-848A3BF6F896}"/>
              </a:ext>
            </a:extLst>
          </p:cNvPr>
          <p:cNvSpPr>
            <a:spLocks noGrp="1"/>
          </p:cNvSpPr>
          <p:nvPr>
            <p:ph type="ftr" sz="quarter" idx="11"/>
          </p:nvPr>
        </p:nvSpPr>
        <p:spPr>
          <a:xfrm>
            <a:off x="3359150" y="6507212"/>
            <a:ext cx="6379210" cy="153888"/>
          </a:xfrm>
        </p:spPr>
        <p:txBody>
          <a:bodyPr/>
          <a:lstStyle/>
          <a:p>
            <a:r>
              <a:rPr lang="en-US"/>
              <a:t>Sample Footer Text</a:t>
            </a:r>
          </a:p>
        </p:txBody>
      </p:sp>
      <p:sp>
        <p:nvSpPr>
          <p:cNvPr id="6" name="Slide Number Placeholder 5">
            <a:extLst>
              <a:ext uri="{FF2B5EF4-FFF2-40B4-BE49-F238E27FC236}">
                <a16:creationId xmlns:a16="http://schemas.microsoft.com/office/drawing/2014/main" id="{36E60F23-FB58-4EF8-82FD-E86CED25FDD4}"/>
              </a:ext>
            </a:extLst>
          </p:cNvPr>
          <p:cNvSpPr>
            <a:spLocks noGrp="1"/>
          </p:cNvSpPr>
          <p:nvPr>
            <p:ph type="sldNum" sz="quarter" idx="12"/>
          </p:nvPr>
        </p:nvSpPr>
        <p:spPr>
          <a:xfrm>
            <a:off x="9948863" y="6507212"/>
            <a:ext cx="1692274" cy="153888"/>
          </a:xfrm>
        </p:spPr>
        <p:txBody>
          <a:bodyPr/>
          <a:lstStyle/>
          <a:p>
            <a:fld id="{DBA1B0FB-D917-4C8C-928F-313BD683BF39}" type="slidenum">
              <a:rPr lang="en-US" smtClean="0"/>
              <a:pPr/>
              <a:t>9</a:t>
            </a:fld>
            <a:endParaRPr lang="en-US"/>
          </a:p>
        </p:txBody>
      </p:sp>
    </p:spTree>
    <p:extLst>
      <p:ext uri="{BB962C8B-B14F-4D97-AF65-F5344CB8AC3E}">
        <p14:creationId xmlns:p14="http://schemas.microsoft.com/office/powerpoint/2010/main" val="3247798845"/>
      </p:ext>
    </p:extLst>
  </p:cSld>
  <p:clrMapOvr>
    <a:masterClrMapping/>
  </p:clrMapOvr>
  <mc:AlternateContent xmlns:mc="http://schemas.openxmlformats.org/markup-compatibility/2006" xmlns:p14="http://schemas.microsoft.com/office/powerpoint/2010/main">
    <mc:Choice Requires="p14">
      <p:transition spd="slow" p14:dur="2000" advTm="13557"/>
    </mc:Choice>
    <mc:Fallback xmlns="">
      <p:transition spd="slow" advTm="13557"/>
    </mc:Fallback>
  </mc:AlternateContent>
</p:sld>
</file>

<file path=ppt/theme/theme1.xml><?xml version="1.0" encoding="utf-8"?>
<a:theme xmlns:a="http://schemas.openxmlformats.org/drawingml/2006/main" name="3DFloatVTI">
  <a:themeElements>
    <a:clrScheme name="Float">
      <a:dk1>
        <a:sysClr val="windowText" lastClr="000000"/>
      </a:dk1>
      <a:lt1>
        <a:sysClr val="window" lastClr="FFFFFF"/>
      </a:lt1>
      <a:dk2>
        <a:srgbClr val="1B192E"/>
      </a:dk2>
      <a:lt2>
        <a:srgbClr val="EAE5EB"/>
      </a:lt2>
      <a:accent1>
        <a:srgbClr val="13BE89"/>
      </a:accent1>
      <a:accent2>
        <a:srgbClr val="12B1BF"/>
      </a:accent2>
      <a:accent3>
        <a:srgbClr val="D40AA8"/>
      </a:accent3>
      <a:accent4>
        <a:srgbClr val="B86E62"/>
      </a:accent4>
      <a:accent5>
        <a:srgbClr val="A3A3C1"/>
      </a:accent5>
      <a:accent6>
        <a:srgbClr val="37335B"/>
      </a:accent6>
      <a:hlink>
        <a:srgbClr val="0066FF"/>
      </a:hlink>
      <a:folHlink>
        <a:srgbClr val="666699"/>
      </a:folHlink>
    </a:clrScheme>
    <a:fontScheme name="Float">
      <a:majorFont>
        <a:latin typeface="Walbaum Display"/>
        <a:ea typeface=""/>
        <a:cs typeface=""/>
      </a:majorFont>
      <a:minorFont>
        <a:latin typeface="Gill Sans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0811A92-D464-4AC4-A396-BA73B10CEEA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904751AB-E840-446F-8D49-E697067EC887}">
  <ds:schemaRefs>
    <ds:schemaRef ds:uri="http://schemas.microsoft.com/sharepoint/v3/contenttype/forms"/>
  </ds:schemaRefs>
</ds:datastoreItem>
</file>

<file path=customXml/itemProps3.xml><?xml version="1.0" encoding="utf-8"?>
<ds:datastoreItem xmlns:ds="http://schemas.openxmlformats.org/officeDocument/2006/customXml" ds:itemID="{DE4876F9-7AE1-498D-B8FE-1E3AD703D2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{94C786A0-1AA8-4A76-AE53-DE8B22C50F01}tf33713516_win32</Template>
  <TotalTime>310</TotalTime>
  <Words>727</Words>
  <Application>Microsoft Office PowerPoint</Application>
  <PresentationFormat>Widescreen</PresentationFormat>
  <Paragraphs>71</Paragraphs>
  <Slides>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Gill Sans MT</vt:lpstr>
      <vt:lpstr>Roboto</vt:lpstr>
      <vt:lpstr>Walbaum Display</vt:lpstr>
      <vt:lpstr>3DFloatVTI</vt:lpstr>
      <vt:lpstr>Fuel Consumption Modeling</vt:lpstr>
      <vt:lpstr>Objectives </vt:lpstr>
      <vt:lpstr>What’s the problem?</vt:lpstr>
      <vt:lpstr>Break down of the groups.</vt:lpstr>
      <vt:lpstr>Break down of the groups. (Cont.)</vt:lpstr>
      <vt:lpstr>Exploratory Visuals </vt:lpstr>
      <vt:lpstr>Predict accuracy</vt:lpstr>
      <vt:lpstr>What this means  for you</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Fuel Consumption Modeling</dc:title>
  <dc:creator>tanner gorman</dc:creator>
  <cp:lastModifiedBy>tanner gorman</cp:lastModifiedBy>
  <cp:revision>2</cp:revision>
  <dcterms:created xsi:type="dcterms:W3CDTF">2022-05-13T06:26:49Z</dcterms:created>
  <dcterms:modified xsi:type="dcterms:W3CDTF">2022-05-13T12:17:19Z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