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1" r:id="rId5"/>
    <p:sldId id="294" r:id="rId6"/>
    <p:sldId id="279" r:id="rId7"/>
    <p:sldId id="293" r:id="rId8"/>
    <p:sldId id="259" r:id="rId9"/>
    <p:sldId id="260" r:id="rId10"/>
    <p:sldId id="261" r:id="rId11"/>
    <p:sldId id="263" r:id="rId12"/>
    <p:sldId id="295" r:id="rId13"/>
    <p:sldId id="296" r:id="rId14"/>
    <p:sldId id="297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879" autoAdjust="0"/>
  </p:normalViewPr>
  <p:slideViewPr>
    <p:cSldViewPr snapToGrid="0">
      <p:cViewPr varScale="1">
        <p:scale>
          <a:sx n="45" d="100"/>
          <a:sy n="45" d="100"/>
        </p:scale>
        <p:origin x="48" y="2064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01F79-5333-3469-A608-D505D14AC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FEE5B9-17C3-B14C-D5DE-3FC128E0E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CDF42E-6F6F-EB3A-FCD9-1F8FF817C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D92F0-ABC4-7BCD-CBD9-35DEDE7F7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2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6F3BC-A6DE-BCDB-291A-1B60D5EA5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0A9DC0-340C-BA96-AD67-E5380915F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39483A-68BD-A2E1-E94F-BA4BA5973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DAD19-764D-A54B-8D40-6C167DF3B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5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9BED4-0946-C3E3-A6E7-3BC2277D1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85B738-1E4C-FFD3-4867-6388CF551D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D3F1B7-6B03-BFDE-B5A7-E0F02F0FF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F5A55-69D9-D2E3-C3EF-897B6B6F7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2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3A821-0FB0-903B-4D39-A6B7B7EA5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375F98-9F3F-11FD-D958-59B4DD7D18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0B1DAF-FB31-AE42-CC61-B809233E9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45E02-BC86-F152-5DD7-7F9A5A754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3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89D39-D923-680A-0289-F05D0ECC2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FF4AE6-E164-540F-A13D-7075E52005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635F4D-32AD-8126-9E20-C366BECA1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9EA1B-9AA5-95A6-29EF-DED41A5AF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TEAM 3 – SCRUM 4</a:t>
            </a:r>
            <a:br>
              <a:rPr lang="en-US" dirty="0"/>
            </a:br>
            <a:r>
              <a:rPr lang="en-US" dirty="0"/>
              <a:t>JAVA WEB APP AND SOAP</a:t>
            </a:r>
            <a:br>
              <a:rPr lang="en-US" dirty="0"/>
            </a:br>
            <a:r>
              <a:rPr lang="en-US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4EFF5-693E-AAF0-7205-B3AA7046F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1DAB-F8BA-5B86-F9FF-37BB3AF2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Before invoking </a:t>
            </a:r>
            <a:r>
              <a:rPr lang="en-US" dirty="0" err="1"/>
              <a:t>createpiano</a:t>
            </a:r>
            <a:r>
              <a:rPr lang="en-US" dirty="0"/>
              <a:t>() method of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6713-23BA-18F2-DEAA-7BBE7ABD12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3522" y="1929207"/>
            <a:ext cx="5212079" cy="413718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Filled out model, manufacturer, and price inputs.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Getting ready to send request to the </a:t>
            </a:r>
            <a:r>
              <a:rPr lang="en-US" sz="2800" dirty="0" err="1"/>
              <a:t>createPiano</a:t>
            </a:r>
            <a:r>
              <a:rPr lang="en-US" sz="2800" dirty="0"/>
              <a:t>() method.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A67E8-81AE-A73B-E972-084522358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Content Placeholder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70E48C-22C1-15BC-2AA3-78E9A1C7A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78" y="1929207"/>
            <a:ext cx="5918200" cy="40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2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84FCC-F7BE-1E5A-0E40-BA5F78E57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D1E5-537A-6DAD-FA47-AB0E3D48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After invoking </a:t>
            </a:r>
            <a:r>
              <a:rPr lang="en-US" dirty="0" err="1"/>
              <a:t>createpiano</a:t>
            </a:r>
            <a:r>
              <a:rPr lang="en-US" dirty="0"/>
              <a:t>() method of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45E6-0190-C16A-4F75-31DC498AB2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3522" y="1929207"/>
            <a:ext cx="5212079" cy="413718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SOAP request sent successfully to the service.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Service returned a Piano object with correct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Model, Manufacturer, and Price displayed properly in the result.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F6B4F-6BDC-1B13-AC58-2DF50A2C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4CB7FC-F866-EE1A-2CAE-369EF3314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9207"/>
            <a:ext cx="5639701" cy="34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1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6" y="2999852"/>
            <a:ext cx="9467127" cy="85829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DB166-D973-0D9C-02D5-5D77997D8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AA96-515C-0609-9703-F2BCDF18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Team3_scrum4 piano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4B32-125A-6FB4-1FB8-DA8ABED984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183601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400" b="1" u="sng" dirty="0"/>
              <a:t>Scrum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Jason Nelson (Scrum Master)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Mario Montes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Jacob Jorgensen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8014F-02C8-3FF3-945F-F7998DE1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B108CD-78C3-830C-09D7-DEC9CED32959}"/>
              </a:ext>
            </a:extLst>
          </p:cNvPr>
          <p:cNvSpPr txBox="1">
            <a:spLocks/>
          </p:cNvSpPr>
          <p:nvPr/>
        </p:nvSpPr>
        <p:spPr>
          <a:xfrm>
            <a:off x="6141724" y="2024781"/>
            <a:ext cx="5212079" cy="16836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u="sng" dirty="0"/>
              <a:t>Project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 a Java-based Web App and a SOAP Web Service to create Piano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FBA907-12E7-EF6B-3766-5FAE43DA41E0}"/>
              </a:ext>
            </a:extLst>
          </p:cNvPr>
          <p:cNvSpPr txBox="1">
            <a:spLocks/>
          </p:cNvSpPr>
          <p:nvPr/>
        </p:nvSpPr>
        <p:spPr>
          <a:xfrm>
            <a:off x="3444238" y="4164372"/>
            <a:ext cx="5212079" cy="18360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u="sng" dirty="0"/>
              <a:t>Technologies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JSP /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XML / SOAP WEB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IBM WEBSPHERE SERVER</a:t>
            </a:r>
          </a:p>
        </p:txBody>
      </p:sp>
    </p:spTree>
    <p:extLst>
      <p:ext uri="{BB962C8B-B14F-4D97-AF65-F5344CB8AC3E}">
        <p14:creationId xmlns:p14="http://schemas.microsoft.com/office/powerpoint/2010/main" val="12752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Team3_Piano.java – Piano data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4137189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Stores piano details: model, manufacturer, and price.</a:t>
            </a:r>
          </a:p>
          <a:p>
            <a:endParaRPr lang="en-US" dirty="0"/>
          </a:p>
          <a:p>
            <a:r>
              <a:rPr lang="en-US" dirty="0"/>
              <a:t>It’s just a simple container for data.</a:t>
            </a:r>
          </a:p>
          <a:p>
            <a:endParaRPr lang="en-US" dirty="0"/>
          </a:p>
          <a:p>
            <a:r>
              <a:rPr lang="en-US" dirty="0"/>
              <a:t>Key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private properties: </a:t>
            </a:r>
            <a:r>
              <a:rPr lang="en-US" b="1" dirty="0"/>
              <a:t>model, manufacturer, price.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constructors: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Empty constructor (sets default values).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Full constructor (sets all three fields).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Getters and Setters for each property.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1E1816-A7F0-2B86-715A-592775949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278" y="1691640"/>
            <a:ext cx="574437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A37F4-A34D-F597-4705-193E3FB80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C2D4-B7B4-C572-ADBE-5ADD1DF3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72" y="365760"/>
            <a:ext cx="10956455" cy="1325880"/>
          </a:xfrm>
          <a:noFill/>
        </p:spPr>
        <p:txBody>
          <a:bodyPr anchor="ctr"/>
          <a:lstStyle/>
          <a:p>
            <a:r>
              <a:rPr lang="en-US" dirty="0"/>
              <a:t>Team3_Piano_API.java – Piano Web Service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44FD-F0A1-E75F-3DF2-443E3A75FD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4137189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Creates a Piano object when users send input.</a:t>
            </a:r>
          </a:p>
          <a:p>
            <a:r>
              <a:rPr lang="en-US" dirty="0"/>
              <a:t>Key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Marked with </a:t>
            </a:r>
            <a:r>
              <a:rPr lang="en-US" b="1" dirty="0"/>
              <a:t>@WebService</a:t>
            </a:r>
            <a:r>
              <a:rPr lang="en-US" dirty="0"/>
              <a:t>: means it can be called by other programs (SOAP).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 </a:t>
            </a:r>
            <a:r>
              <a:rPr lang="en-US" b="1" dirty="0" err="1"/>
              <a:t>createPiano</a:t>
            </a:r>
            <a:r>
              <a:rPr lang="en-US" b="1" dirty="0"/>
              <a:t>()</a:t>
            </a:r>
            <a:r>
              <a:rPr lang="en-US" dirty="0"/>
              <a:t> method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Takes </a:t>
            </a:r>
            <a:r>
              <a:rPr lang="en-US" b="1" dirty="0"/>
              <a:t>model, manufacturer, and price</a:t>
            </a:r>
            <a:r>
              <a:rPr lang="en-US" dirty="0"/>
              <a:t> as inputs.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Builds and returns a </a:t>
            </a:r>
            <a:r>
              <a:rPr lang="en-US" b="1" dirty="0"/>
              <a:t>Team3_Piano</a:t>
            </a:r>
            <a:r>
              <a:rPr lang="en-US" dirty="0"/>
              <a:t> object.</a:t>
            </a:r>
          </a:p>
          <a:p>
            <a:pPr lvl="1" indent="0">
              <a:buNone/>
            </a:pPr>
            <a:r>
              <a:rPr lang="en-US" dirty="0"/>
              <a:t>Each input is labeled with </a:t>
            </a:r>
            <a:r>
              <a:rPr lang="en-US" b="1" dirty="0"/>
              <a:t>@WebParam(name=“…”)</a:t>
            </a:r>
            <a:r>
              <a:rPr lang="en-US" dirty="0"/>
              <a:t> to match what users see.</a:t>
            </a:r>
          </a:p>
          <a:p>
            <a:pPr lvl="1" indent="0">
              <a:buNone/>
            </a:pPr>
            <a:r>
              <a:rPr lang="en-US" dirty="0"/>
              <a:t>Keeps everything simple and focused on just creating Piano objects.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0F904-4FF0-5B07-8FA0-344839329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2227F-AC83-BB2F-C844-61C3051D6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62" y="2024781"/>
            <a:ext cx="512516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6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29DD-2451-ABC6-9FFC-009C9C6E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Web Content: </a:t>
            </a:r>
            <a:r>
              <a:rPr lang="en-US" dirty="0" err="1"/>
              <a:t>HTMl</a:t>
            </a:r>
            <a:r>
              <a:rPr lang="en-US" dirty="0"/>
              <a:t> Page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B561F9-BD5D-69A2-51FB-F9A9DDBBC6D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Sets up a web form with inputs for piano model, piano manufacturer, and piano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Passes those values to the team3_piano.jsp file to generate a piano object.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E4ADC4-D15C-5E6D-53DE-9B411B1F29B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rcRect l="1688" r="46820" b="2"/>
          <a:stretch/>
        </p:blipFill>
        <p:spPr>
          <a:xfrm>
            <a:off x="6219464" y="1790329"/>
            <a:ext cx="5134335" cy="4113054"/>
          </a:xfrm>
          <a:noFill/>
        </p:spPr>
      </p:pic>
    </p:spTree>
    <p:extLst>
      <p:ext uri="{BB962C8B-B14F-4D97-AF65-F5344CB8AC3E}">
        <p14:creationId xmlns:p14="http://schemas.microsoft.com/office/powerpoint/2010/main" val="174425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5BA8-5342-4C0C-9083-3664B753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Web Content: java page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645CD1-00BC-9688-E5B2-252C8E770A8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Receives the model, manufacturer, and price from the get request using </a:t>
            </a:r>
            <a:r>
              <a:rPr lang="en-US" dirty="0" err="1"/>
              <a:t>request.getparameter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a new </a:t>
            </a:r>
            <a:r>
              <a:rPr lang="en-US" dirty="0" err="1"/>
              <a:t>api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a new piano object by calling the </a:t>
            </a:r>
            <a:r>
              <a:rPr lang="en-US" dirty="0" err="1"/>
              <a:t>api’s</a:t>
            </a:r>
            <a:r>
              <a:rPr lang="en-US" dirty="0"/>
              <a:t> </a:t>
            </a:r>
            <a:r>
              <a:rPr lang="en-US" dirty="0" err="1"/>
              <a:t>createPiano</a:t>
            </a:r>
            <a:r>
              <a:rPr lang="en-US" dirty="0"/>
              <a:t>() method and passing all 3 values into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displays the html page using the piano’s get methods to populate the list items.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600E98-50AC-4CD6-880D-C05803861347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rcRect r="41017" b="-1"/>
          <a:stretch/>
        </p:blipFill>
        <p:spPr>
          <a:xfrm>
            <a:off x="6219464" y="1790329"/>
            <a:ext cx="5134335" cy="4113054"/>
          </a:xfrm>
          <a:noFill/>
        </p:spPr>
      </p:pic>
    </p:spTree>
    <p:extLst>
      <p:ext uri="{BB962C8B-B14F-4D97-AF65-F5344CB8AC3E}">
        <p14:creationId xmlns:p14="http://schemas.microsoft.com/office/powerpoint/2010/main" val="348926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43F9-8510-2FFC-ECFD-135D9719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/>
              <a:t>HTML before get request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5C8649-2485-CDA2-B80C-A5182BDF3EA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241493" y="1636660"/>
            <a:ext cx="9431221" cy="4456252"/>
          </a:xfrm>
          <a:noFill/>
        </p:spPr>
      </p:pic>
    </p:spTree>
    <p:extLst>
      <p:ext uri="{BB962C8B-B14F-4D97-AF65-F5344CB8AC3E}">
        <p14:creationId xmlns:p14="http://schemas.microsoft.com/office/powerpoint/2010/main" val="50236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3E9A4-0750-04E4-1E60-EA554A7D4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FE5-1608-4F61-42D8-4772CA88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Java page after get request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F013F-3F4E-B0CC-4273-525239C549C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DE416-073B-B8A5-12E1-66563519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06" y="1442234"/>
            <a:ext cx="9853788" cy="48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6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33532-91C1-EE6F-ED8B-69F535B0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5DE4-AE52-566D-F62A-F56B162B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After successfully creating soap web service test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B7FFC-D93C-7EAF-0DC0-60D34831FC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413718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Service operations loaded successfully: </a:t>
            </a:r>
            <a:r>
              <a:rPr lang="en-US" sz="2800" b="1" dirty="0" err="1"/>
              <a:t>createPiano</a:t>
            </a:r>
            <a:r>
              <a:rPr lang="en-US" sz="2800" dirty="0"/>
              <a:t> is ready.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Endpoint URL shows where the service is running.</a:t>
            </a:r>
          </a:p>
        </p:txBody>
      </p:sp>
      <p:pic>
        <p:nvPicPr>
          <p:cNvPr id="4" name="Content Placeholder 5" descr="A screenshot of a computer">
            <a:extLst>
              <a:ext uri="{FF2B5EF4-FFF2-40B4-BE49-F238E27FC236}">
                <a16:creationId xmlns:a16="http://schemas.microsoft.com/office/drawing/2014/main" id="{2A5D9665-1E78-F7E8-8558-6D2E70A62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43" b="2"/>
          <a:stretch/>
        </p:blipFill>
        <p:spPr>
          <a:xfrm>
            <a:off x="6459795" y="2024780"/>
            <a:ext cx="4894006" cy="4137189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C9559F-A12B-1E3F-9FB6-E800B3A9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305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26</TotalTime>
  <Words>430</Words>
  <Application>Microsoft Office PowerPoint</Application>
  <PresentationFormat>Widescreen</PresentationFormat>
  <Paragraphs>64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Wingdings</vt:lpstr>
      <vt:lpstr>Custom</vt:lpstr>
      <vt:lpstr>TEAM 3 – SCRUM 4 JAVA WEB APP AND SOAP WEB SERVICES</vt:lpstr>
      <vt:lpstr>Team3_scrum4 piano project</vt:lpstr>
      <vt:lpstr>Team3_Piano.java – Piano data class</vt:lpstr>
      <vt:lpstr>Team3_Piano_API.java – Piano Web Service class</vt:lpstr>
      <vt:lpstr>Web Content: HTMl Page</vt:lpstr>
      <vt:lpstr>Web Content: java page</vt:lpstr>
      <vt:lpstr>HTML before get request </vt:lpstr>
      <vt:lpstr>Java page after get request </vt:lpstr>
      <vt:lpstr>After successfully creating soap web service test client</vt:lpstr>
      <vt:lpstr>Before invoking createpiano() method of api</vt:lpstr>
      <vt:lpstr>After invoking createpiano() method of api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Nelson, Jason R</dc:creator>
  <cp:lastModifiedBy>Nelson, Jason R</cp:lastModifiedBy>
  <cp:revision>21</cp:revision>
  <dcterms:created xsi:type="dcterms:W3CDTF">2025-04-26T19:07:46Z</dcterms:created>
  <dcterms:modified xsi:type="dcterms:W3CDTF">2025-04-26T22:18:24Z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