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3135-1512-4043-A650-BF5BDB15704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6188-21DC-475E-8429-49E8AC396C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B6188-21DC-475E-8429-49E8AC396C0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0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6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1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3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30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2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5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13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4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4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56B2-DD50-4D52-B4D4-9813FE6738DD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B58DA-B335-4DE7-A479-8842E8F48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AD5A6-9212-42D6-BA45-6CB8EE16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cientifica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F6265-E5E9-40A8-B8E6-D70BB6A46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Professor: Leucivaldo</a:t>
            </a:r>
          </a:p>
          <a:p>
            <a:pPr algn="just"/>
            <a:r>
              <a:rPr lang="pt-BR" dirty="0"/>
              <a:t>Aluno: Rômulo Carvalho Alves Dias                     Turma 1021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8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E7D9E-1AA0-4CB9-B9A8-AFE7E1E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  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725009-786C-49AC-BEA2-DFE6C954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antropometria é a busca por padrões para os componentes corporais, por meio de medidas de perímetro e comprimento de segmentos, tecido de gordura subcutâneo, diâmetros ósseos, massa corporal e estatura. </a:t>
            </a:r>
          </a:p>
          <a:p>
            <a:r>
              <a:rPr lang="pt-BR" dirty="0"/>
              <a:t>O </a:t>
            </a:r>
            <a:r>
              <a:rPr lang="pt-BR" dirty="0" err="1"/>
              <a:t>Adipômetro</a:t>
            </a:r>
            <a:r>
              <a:rPr lang="pt-BR" dirty="0"/>
              <a:t> é uma das ferramentas mais utilizadas para fazer esta avaliação, é o </a:t>
            </a:r>
            <a:r>
              <a:rPr lang="pt-BR" dirty="0" err="1"/>
              <a:t>adipômetro</a:t>
            </a:r>
            <a:r>
              <a:rPr lang="pt-BR" dirty="0"/>
              <a:t>, que serve como base para calcular as dobras cutâneas,  que é uma metodologia utilizada para medir, a espessura da pele e do tecido adiposo subcutâneo em locais específicos do corpo do avaliado.</a:t>
            </a:r>
          </a:p>
        </p:txBody>
      </p:sp>
    </p:spTree>
    <p:extLst>
      <p:ext uri="{BB962C8B-B14F-4D97-AF65-F5344CB8AC3E}">
        <p14:creationId xmlns:p14="http://schemas.microsoft.com/office/powerpoint/2010/main" val="36823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97FF7-1ABF-430D-AEB8-F8A53264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8C2E1-3F7A-4AD4-9010-ACA058B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/>
              <a:t>Como automatizar avaliações antropométricas realizadas por um profissional na área de Educação Física, visando tornar mais rápido e práticas essas avaliações? </a:t>
            </a:r>
          </a:p>
        </p:txBody>
      </p:sp>
    </p:spTree>
    <p:extLst>
      <p:ext uri="{BB962C8B-B14F-4D97-AF65-F5344CB8AC3E}">
        <p14:creationId xmlns:p14="http://schemas.microsoft.com/office/powerpoint/2010/main" val="38521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69108-6C27-42B4-AA1F-0ED3FDD7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 Geral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A75DF-7A0D-46A8-8AAD-27F05062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Automatizar as avaliações antropométricas dos profissionais de Educação Física.</a:t>
            </a:r>
          </a:p>
        </p:txBody>
      </p:sp>
    </p:spTree>
    <p:extLst>
      <p:ext uri="{BB962C8B-B14F-4D97-AF65-F5344CB8AC3E}">
        <p14:creationId xmlns:p14="http://schemas.microsoft.com/office/powerpoint/2010/main" val="4925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36740-6002-483D-A90A-3725EA2B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Objetivos específicos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CAD29-ECB9-4013-952F-B67DC974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 Auxiliar um profissionais de Educação Física em suas avaliações antropométricas. </a:t>
            </a:r>
          </a:p>
          <a:p>
            <a:r>
              <a:rPr lang="pt-BR" dirty="0"/>
              <a:t>Propor um plataforma web que opere os protocolos no processo da avaliação antropométrica.</a:t>
            </a:r>
          </a:p>
        </p:txBody>
      </p:sp>
    </p:spTree>
    <p:extLst>
      <p:ext uri="{BB962C8B-B14F-4D97-AF65-F5344CB8AC3E}">
        <p14:creationId xmlns:p14="http://schemas.microsoft.com/office/powerpoint/2010/main" val="22098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C59A-5F24-46D6-A0E4-AD8A14B6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 </a:t>
            </a:r>
            <a:br>
              <a:rPr lang="pt-BR" dirty="0"/>
            </a:br>
            <a:r>
              <a:rPr lang="pt-BR" b="1" dirty="0"/>
              <a:t>Requisitos de Interface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04BFA-DBF6-4D53-BBAA-E5FCEE6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5F3752-5B3B-4936-B6FC-1D77EA11A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8" y="2556931"/>
            <a:ext cx="4720232" cy="36634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CE5871-9AA8-4B8B-9E2D-6F86C5774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2556931"/>
            <a:ext cx="5023992" cy="3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1C15-A6EC-431C-B934-FC8929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Pesquisa</a:t>
            </a:r>
          </a:p>
        </p:txBody>
      </p:sp>
      <p:sp>
        <p:nvSpPr>
          <p:cNvPr id="3" name="Título Vertical 2">
            <a:extLst>
              <a:ext uri="{FF2B5EF4-FFF2-40B4-BE49-F238E27FC236}">
                <a16:creationId xmlns:a16="http://schemas.microsoft.com/office/drawing/2014/main" id="{A11C23CB-C411-4882-ADCC-A50066CC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Pesquisa bibliográfica</a:t>
            </a:r>
          </a:p>
          <a:p>
            <a:r>
              <a:rPr lang="pt-BR" dirty="0"/>
              <a:t>Pesquisa exploratória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3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9356-F9D1-490F-AC2A-72703DE1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pic>
        <p:nvPicPr>
          <p:cNvPr id="9" name="Título Vertical 8">
            <a:extLst>
              <a:ext uri="{FF2B5EF4-FFF2-40B4-BE49-F238E27FC236}">
                <a16:creationId xmlns:a16="http://schemas.microsoft.com/office/drawing/2014/main" id="{A31E289D-3137-49D6-AD81-F1B7DBE7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92" y="2478157"/>
            <a:ext cx="5406886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177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^0 em ^1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Orgânico</vt:lpstr>
      <vt:lpstr>Metodologia cientifica</vt:lpstr>
      <vt:lpstr>  Introdução </vt:lpstr>
      <vt:lpstr>Problemática</vt:lpstr>
      <vt:lpstr>Objetivo Geral </vt:lpstr>
      <vt:lpstr>Objetivos específicos  </vt:lpstr>
      <vt:lpstr>  Requisitos de Interface </vt:lpstr>
      <vt:lpstr>Tipos de Pesquisa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cientifica</dc:title>
  <dc:creator>silvana alves silva dias</dc:creator>
  <cp:lastModifiedBy>Remo</cp:lastModifiedBy>
  <cp:revision>9</cp:revision>
  <dcterms:created xsi:type="dcterms:W3CDTF">2018-03-14T03:17:42Z</dcterms:created>
  <dcterms:modified xsi:type="dcterms:W3CDTF">2018-07-04T12:43:41Z</dcterms:modified>
</cp:coreProperties>
</file>