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3135-1512-4043-A650-BF5BDB15704E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6188-21DC-475E-8429-49E8AC396C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4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B6188-21DC-475E-8429-49E8AC396C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0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6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01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3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30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21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5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13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9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9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4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5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4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56B2-DD50-4D52-B4D4-9813FE6738DD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7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AD5A6-9212-42D6-BA45-6CB8EE16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Metodologia cientifica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F6265-E5E9-40A8-B8E6-D70BB6A46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pPr algn="just"/>
            <a:r>
              <a:rPr lang="pt-BR" dirty="0"/>
              <a:t>Professor: Leucivaldo</a:t>
            </a:r>
          </a:p>
          <a:p>
            <a:pPr algn="just"/>
            <a:r>
              <a:rPr lang="pt-BR" dirty="0"/>
              <a:t>Aluno: Rômulo Carvalho Alves Dias                     Turma 1021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8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97FF7-1ABF-430D-AEB8-F8A53264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8C2E1-3F7A-4AD4-9010-ACA058B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um profissional na área de Educação Física pode ser auxiliado no momento em que está realizando a avaliação antropométrica em seus clientes?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69108-6C27-42B4-AA1F-0ED3FDD7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Objetivo Geral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A75DF-7A0D-46A8-8AAD-27F05062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Contribuir com o profissional de Educação Física para que ele possa ser auxiliado no processo de realização de uma avaliação antropométrica.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59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36740-6002-483D-A90A-3725EA2B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Objetivos específicos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CAD29-ECB9-4013-952F-B67DC974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lvl="0"/>
            <a:r>
              <a:rPr lang="pt-BR" dirty="0"/>
              <a:t>Discutir a avaliação antropométrica a partir de profissionais de Educação Física</a:t>
            </a:r>
          </a:p>
          <a:p>
            <a:pPr lvl="0"/>
            <a:r>
              <a:rPr lang="pt-BR" dirty="0"/>
              <a:t>Adaptar um aplicativo que realize as operações no processo da avaliação antropométrica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8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2C59A-5F24-46D6-A0E4-AD8A14B6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 </a:t>
            </a:r>
            <a:br>
              <a:rPr lang="pt-BR" dirty="0"/>
            </a:br>
            <a:r>
              <a:rPr lang="pt-BR" b="1" dirty="0"/>
              <a:t>Requisitos de Interface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04BFA-DBF6-4D53-BBAA-E5FCEE6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C20AF8-51A1-456F-9490-6CCD572345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74" y="1825625"/>
            <a:ext cx="7169426" cy="3727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E7D9E-1AA0-4CB9-B9A8-AFE7E1EA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  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725009-786C-49AC-BEA2-DFE6C954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 A antropometria pode ser definida como a busca por padrões para os componentes corporais, através de medidas de perímetro e comprimento de segmentos, tecido de gordura subcutâneo, diâmetros ósseos, massa corporal e estatura. </a:t>
            </a:r>
          </a:p>
          <a:p>
            <a:r>
              <a:rPr lang="pt-BR" dirty="0"/>
              <a:t>A avaliação antropométrica pode ser utilizada para determinar o tamanho físico de uma população, por meio da utilização das medidas de comprimento, profundidade, circunferências corporais </a:t>
            </a:r>
          </a:p>
        </p:txBody>
      </p:sp>
    </p:spTree>
    <p:extLst>
      <p:ext uri="{BB962C8B-B14F-4D97-AF65-F5344CB8AC3E}">
        <p14:creationId xmlns:p14="http://schemas.microsoft.com/office/powerpoint/2010/main" val="368233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B9356-F9D1-490F-AC2A-72703DE1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Rêferencias</a:t>
            </a:r>
            <a:r>
              <a:rPr lang="pt-BR" dirty="0"/>
              <a:t>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EAD64-CFED-45A3-AF05-DBA9F265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11 - Caderno de Referência - Avaliação Física</a:t>
            </a:r>
          </a:p>
        </p:txBody>
      </p:sp>
    </p:spTree>
    <p:extLst>
      <p:ext uri="{BB962C8B-B14F-4D97-AF65-F5344CB8AC3E}">
        <p14:creationId xmlns:p14="http://schemas.microsoft.com/office/powerpoint/2010/main" val="1420443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167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Orgânico</vt:lpstr>
      <vt:lpstr>Metodologia cientifica</vt:lpstr>
      <vt:lpstr>Problemática</vt:lpstr>
      <vt:lpstr>Objetivo Geral </vt:lpstr>
      <vt:lpstr>Objetivos específicos  </vt:lpstr>
      <vt:lpstr>  Requisitos de Interface </vt:lpstr>
      <vt:lpstr>  Introdução </vt:lpstr>
      <vt:lpstr>Rêferencias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cientifica</dc:title>
  <dc:creator>silvana alves silva dias</dc:creator>
  <cp:lastModifiedBy>silvana alves silva dias</cp:lastModifiedBy>
  <cp:revision>3</cp:revision>
  <dcterms:created xsi:type="dcterms:W3CDTF">2018-03-14T03:17:42Z</dcterms:created>
  <dcterms:modified xsi:type="dcterms:W3CDTF">2018-03-14T11:53:08Z</dcterms:modified>
</cp:coreProperties>
</file>