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29700" y="2209488"/>
            <a:ext cx="9258300" cy="8077512"/>
          </a:xfrm>
          <a:custGeom>
            <a:avLst/>
            <a:gdLst/>
            <a:ahLst/>
            <a:cxnLst/>
            <a:rect r="r" b="b" t="t" l="l"/>
            <a:pathLst>
              <a:path h="8077512" w="9258300">
                <a:moveTo>
                  <a:pt x="0" y="0"/>
                </a:moveTo>
                <a:lnTo>
                  <a:pt x="9258300" y="0"/>
                </a:lnTo>
                <a:lnTo>
                  <a:pt x="9258300" y="8077512"/>
                </a:lnTo>
                <a:lnTo>
                  <a:pt x="0" y="807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46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04197"/>
            <a:ext cx="10225288" cy="3520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40"/>
              </a:lnSpc>
            </a:pPr>
            <a:r>
              <a:rPr lang="en-US" sz="10800" spc="302">
                <a:solidFill>
                  <a:srgbClr val="3C1053"/>
                </a:solidFill>
                <a:latin typeface="Open Sauce Bold"/>
              </a:rPr>
              <a:t>SNAPSHOT GALLERY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29801" y="9459408"/>
            <a:ext cx="662803" cy="662803"/>
          </a:xfrm>
          <a:custGeom>
            <a:avLst/>
            <a:gdLst/>
            <a:ahLst/>
            <a:cxnLst/>
            <a:rect r="r" b="b" t="t" l="l"/>
            <a:pathLst>
              <a:path h="662803" w="662803">
                <a:moveTo>
                  <a:pt x="0" y="0"/>
                </a:moveTo>
                <a:lnTo>
                  <a:pt x="662803" y="0"/>
                </a:lnTo>
                <a:lnTo>
                  <a:pt x="662803" y="662803"/>
                </a:lnTo>
                <a:lnTo>
                  <a:pt x="0" y="662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73064" y="8984615"/>
            <a:ext cx="2564841" cy="27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3C1053"/>
                </a:solidFill>
                <a:latin typeface="DM Sans"/>
              </a:rPr>
              <a:t>Rehmat Papneja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73064" y="8678124"/>
            <a:ext cx="289737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spc="43">
                <a:solidFill>
                  <a:srgbClr val="3C1053"/>
                </a:solidFill>
                <a:latin typeface="Open Sauce Bold"/>
              </a:rPr>
              <a:t>PRESENTED BY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70438" y="8984615"/>
            <a:ext cx="2428589" cy="27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3C1053"/>
                </a:solidFill>
                <a:latin typeface="DM Sans"/>
              </a:rPr>
              <a:t>Mr. Rishik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70438" y="8678124"/>
            <a:ext cx="2897374" cy="26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spc="43">
                <a:solidFill>
                  <a:srgbClr val="3C1053"/>
                </a:solidFill>
                <a:latin typeface="Open Sauce Bold"/>
              </a:rPr>
              <a:t>TRAINER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7360" y="1042220"/>
            <a:ext cx="2447235" cy="27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 spc="38">
                <a:solidFill>
                  <a:srgbClr val="3C1053"/>
                </a:solidFill>
                <a:latin typeface="Open Sauce Bold"/>
              </a:rPr>
              <a:t>Front End Engineering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340518" y="7177448"/>
            <a:ext cx="15297472" cy="36688"/>
          </a:xfrm>
          <a:prstGeom prst="line">
            <a:avLst/>
          </a:prstGeom>
          <a:ln cap="flat" w="38100">
            <a:solidFill>
              <a:srgbClr val="3C10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5400000">
            <a:off x="16529205" y="7022300"/>
            <a:ext cx="384340" cy="336297"/>
            <a:chOff x="0" y="0"/>
            <a:chExt cx="812800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AD538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455247" y="0"/>
            <a:ext cx="5832753" cy="5736141"/>
          </a:xfrm>
          <a:custGeom>
            <a:avLst/>
            <a:gdLst/>
            <a:ahLst/>
            <a:cxnLst/>
            <a:rect r="r" b="b" t="t" l="l"/>
            <a:pathLst>
              <a:path h="5736141" w="5832753">
                <a:moveTo>
                  <a:pt x="0" y="0"/>
                </a:moveTo>
                <a:lnTo>
                  <a:pt x="5832753" y="0"/>
                </a:lnTo>
                <a:lnTo>
                  <a:pt x="5832753" y="5736141"/>
                </a:lnTo>
                <a:lnTo>
                  <a:pt x="0" y="5736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68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8643250"/>
            <a:ext cx="1643750" cy="1643750"/>
          </a:xfrm>
          <a:custGeom>
            <a:avLst/>
            <a:gdLst/>
            <a:ahLst/>
            <a:cxnLst/>
            <a:rect r="r" b="b" t="t" l="l"/>
            <a:pathLst>
              <a:path h="1643750" w="1643750">
                <a:moveTo>
                  <a:pt x="0" y="0"/>
                </a:moveTo>
                <a:lnTo>
                  <a:pt x="1643750" y="0"/>
                </a:lnTo>
                <a:lnTo>
                  <a:pt x="1643750" y="1643750"/>
                </a:lnTo>
                <a:lnTo>
                  <a:pt x="0" y="1643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1403" y="7495848"/>
            <a:ext cx="2323797" cy="71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AD5389"/>
                </a:solidFill>
                <a:latin typeface="Open Sauce Bold"/>
              </a:rPr>
              <a:t>Advanced Sorting Options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1403" y="8334460"/>
            <a:ext cx="3848311" cy="129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3C1053"/>
                </a:solidFill>
                <a:latin typeface="DM Sans"/>
              </a:rPr>
              <a:t>Implement filters based on tags, categories, or user-defined criteria for enhanced organization.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97387" y="7435635"/>
            <a:ext cx="2323797" cy="10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AD5389"/>
                </a:solidFill>
                <a:latin typeface="Open Sauce Bold"/>
              </a:rPr>
              <a:t>User Accounts and Authentication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97387" y="8614675"/>
            <a:ext cx="3263695" cy="97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3C1053"/>
                </a:solidFill>
                <a:latin typeface="DM Sans"/>
              </a:rPr>
              <a:t>Enable user accounts for personalized galleries and secure authentication.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54734" y="7495848"/>
            <a:ext cx="2323797" cy="71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AD5389"/>
                </a:solidFill>
                <a:latin typeface="Open Sauce Bold"/>
              </a:rPr>
              <a:t>Social Media Integration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4734" y="8334460"/>
            <a:ext cx="3464914" cy="97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3C1053"/>
                </a:solidFill>
                <a:latin typeface="DM Sans"/>
              </a:rPr>
              <a:t>Allow users to share images directly to their social media platforms.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16759" y="7495848"/>
            <a:ext cx="2487267" cy="71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AD5389"/>
                </a:solidFill>
                <a:latin typeface="Open Sauce Bold"/>
              </a:rPr>
              <a:t>Collaborative Galleries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16759" y="8334460"/>
            <a:ext cx="3372764" cy="650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3C1053"/>
                </a:solidFill>
                <a:latin typeface="DM Sans"/>
              </a:rPr>
              <a:t>Facilitate shared galleries for group projects or events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262826"/>
            <a:ext cx="9950549" cy="26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 spc="224">
                <a:solidFill>
                  <a:srgbClr val="3C1053"/>
                </a:solidFill>
                <a:latin typeface="Open Sauce Bold"/>
              </a:rPr>
              <a:t>FUTURE IMPOVEMENTS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980401"/>
            <a:ext cx="8115300" cy="40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3C1053"/>
                </a:solidFill>
                <a:latin typeface="DM Sans"/>
              </a:rPr>
              <a:t>Potential improvements that I can do in my project are: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41403" y="7033867"/>
            <a:ext cx="348752" cy="34875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3C1053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248069" y="7033867"/>
            <a:ext cx="348752" cy="34875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3C1053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454734" y="7033867"/>
            <a:ext cx="348752" cy="34875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3C1053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516759" y="7033867"/>
            <a:ext cx="348752" cy="34875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3C1053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33495"/>
            <a:ext cx="17259300" cy="4653505"/>
            <a:chOff x="0" y="0"/>
            <a:chExt cx="23012400" cy="620467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2025" r="0" b="32025"/>
            <a:stretch>
              <a:fillRect/>
            </a:stretch>
          </p:blipFill>
          <p:spPr>
            <a:xfrm flipH="false" flipV="false">
              <a:off x="0" y="0"/>
              <a:ext cx="23012400" cy="6204674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0" y="5633495"/>
            <a:ext cx="1044009" cy="4653505"/>
          </a:xfrm>
          <a:custGeom>
            <a:avLst/>
            <a:gdLst/>
            <a:ahLst/>
            <a:cxnLst/>
            <a:rect r="r" b="b" t="t" l="l"/>
            <a:pathLst>
              <a:path h="4653505" w="1044009">
                <a:moveTo>
                  <a:pt x="0" y="0"/>
                </a:moveTo>
                <a:lnTo>
                  <a:pt x="1044009" y="0"/>
                </a:lnTo>
                <a:lnTo>
                  <a:pt x="1044009" y="4653505"/>
                </a:lnTo>
                <a:lnTo>
                  <a:pt x="0" y="46535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1428" t="0" r="-10062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4250" y="2587"/>
            <a:ext cx="1641163" cy="1641163"/>
          </a:xfrm>
          <a:custGeom>
            <a:avLst/>
            <a:gdLst/>
            <a:ahLst/>
            <a:cxnLst/>
            <a:rect r="r" b="b" t="t" l="l"/>
            <a:pathLst>
              <a:path h="1641163" w="1641163">
                <a:moveTo>
                  <a:pt x="0" y="0"/>
                </a:moveTo>
                <a:lnTo>
                  <a:pt x="1641163" y="0"/>
                </a:lnTo>
                <a:lnTo>
                  <a:pt x="1641163" y="1641163"/>
                </a:lnTo>
                <a:lnTo>
                  <a:pt x="0" y="1641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1369" y="2917385"/>
            <a:ext cx="9464862" cy="145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36"/>
              </a:lnSpc>
            </a:pPr>
            <a:r>
              <a:rPr lang="en-US" sz="9028" spc="252">
                <a:solidFill>
                  <a:srgbClr val="3C1053"/>
                </a:solidFill>
                <a:latin typeface="Open Sauce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07507" y="3084770"/>
            <a:ext cx="6551793" cy="194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C1053"/>
                </a:solidFill>
                <a:latin typeface="DM Sans"/>
              </a:rPr>
              <a:t>The Snapshot Gallery, built with React, offers seamless image management and display. It features dynamic image addition/removal and an optional dark mode for enhanced user experience..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2156" y="0"/>
            <a:ext cx="8885844" cy="10287000"/>
          </a:xfrm>
          <a:custGeom>
            <a:avLst/>
            <a:gdLst/>
            <a:ahLst/>
            <a:cxnLst/>
            <a:rect r="r" b="b" t="t" l="l"/>
            <a:pathLst>
              <a:path h="10287000" w="8885844">
                <a:moveTo>
                  <a:pt x="0" y="0"/>
                </a:moveTo>
                <a:lnTo>
                  <a:pt x="8885844" y="0"/>
                </a:lnTo>
                <a:lnTo>
                  <a:pt x="88858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896" t="0" r="-887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187735" y="2604529"/>
            <a:ext cx="260991" cy="2609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187735" y="4499375"/>
            <a:ext cx="260991" cy="26099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187735" y="6070520"/>
            <a:ext cx="260991" cy="26099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6644250" y="2587"/>
            <a:ext cx="1641163" cy="1641163"/>
          </a:xfrm>
          <a:custGeom>
            <a:avLst/>
            <a:gdLst/>
            <a:ahLst/>
            <a:cxnLst/>
            <a:rect r="r" b="b" t="t" l="l"/>
            <a:pathLst>
              <a:path h="1641163" w="1641163">
                <a:moveTo>
                  <a:pt x="0" y="0"/>
                </a:moveTo>
                <a:lnTo>
                  <a:pt x="1641163" y="0"/>
                </a:lnTo>
                <a:lnTo>
                  <a:pt x="1641163" y="1641163"/>
                </a:lnTo>
                <a:lnTo>
                  <a:pt x="0" y="1641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411434"/>
            <a:ext cx="9144428" cy="274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20"/>
              </a:lnSpc>
            </a:pPr>
            <a:r>
              <a:rPr lang="en-US" sz="8400" spc="235">
                <a:solidFill>
                  <a:srgbClr val="3C1053"/>
                </a:solidFill>
                <a:latin typeface="Open Sauce Bold"/>
              </a:rPr>
              <a:t>OBJECTIVES AND GOALS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40611" y="3029925"/>
            <a:ext cx="5310024" cy="128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7"/>
              </a:lnSpc>
            </a:pPr>
            <a:r>
              <a:rPr lang="en-US" sz="1998">
                <a:solidFill>
                  <a:srgbClr val="FFFFFF"/>
                </a:solidFill>
                <a:latin typeface="DM Sans"/>
              </a:rPr>
              <a:t>Ensuring an intuitive interface with easy navigation and content management, prioritizing the user's experience and convenience.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40611" y="2652154"/>
            <a:ext cx="4053919" cy="2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22"/>
              </a:lnSpc>
            </a:pPr>
            <a:r>
              <a:rPr lang="en-US" sz="2200" spc="105">
                <a:solidFill>
                  <a:srgbClr val="FFFFFF"/>
                </a:solidFill>
                <a:latin typeface="Open Sauce Bold"/>
              </a:rPr>
              <a:t>USER-CENTRIC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40611" y="4924771"/>
            <a:ext cx="4998072" cy="964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7"/>
              </a:lnSpc>
            </a:pPr>
            <a:r>
              <a:rPr lang="en-US" sz="1998">
                <a:solidFill>
                  <a:srgbClr val="FFFFFF"/>
                </a:solidFill>
                <a:latin typeface="DM Sans"/>
              </a:rPr>
              <a:t>Enabling users to add and remove images effortlessly, providing flexibility and customization for their unique galleries.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40611" y="4547000"/>
            <a:ext cx="4998072" cy="2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22"/>
              </a:lnSpc>
            </a:pPr>
            <a:r>
              <a:rPr lang="en-US" sz="2200" spc="105">
                <a:solidFill>
                  <a:srgbClr val="FFFFFF"/>
                </a:solidFill>
                <a:latin typeface="Open Sauce Bold"/>
              </a:rPr>
              <a:t>DYNAMIC IMAGE MANAGEMENT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40611" y="6656709"/>
            <a:ext cx="4879967" cy="128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7"/>
              </a:lnSpc>
            </a:pPr>
            <a:r>
              <a:rPr lang="en-US" sz="1998">
                <a:solidFill>
                  <a:srgbClr val="FFFFFF"/>
                </a:solidFill>
                <a:latin typeface="DM Sans"/>
              </a:rPr>
              <a:t>Offering users the option to switch to a dark mode theme, improving visibility and providing a visually appealing alternative.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40611" y="6118145"/>
            <a:ext cx="4998072" cy="557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22"/>
              </a:lnSpc>
            </a:pPr>
            <a:r>
              <a:rPr lang="en-US" sz="2200" spc="105">
                <a:solidFill>
                  <a:srgbClr val="FFFFFF"/>
                </a:solidFill>
                <a:latin typeface="Open Sauce Bold"/>
              </a:rPr>
              <a:t>ENHANCED VISIBILITY WITH DARK MODE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653155"/>
            <a:ext cx="1088845" cy="1092819"/>
          </a:xfrm>
          <a:custGeom>
            <a:avLst/>
            <a:gdLst/>
            <a:ahLst/>
            <a:cxnLst/>
            <a:rect r="r" b="b" t="t" l="l"/>
            <a:pathLst>
              <a:path h="1092819" w="1088845">
                <a:moveTo>
                  <a:pt x="0" y="0"/>
                </a:moveTo>
                <a:lnTo>
                  <a:pt x="1088845" y="0"/>
                </a:lnTo>
                <a:lnTo>
                  <a:pt x="1088845" y="1092819"/>
                </a:lnTo>
                <a:lnTo>
                  <a:pt x="0" y="1092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42456" y="5753034"/>
            <a:ext cx="861333" cy="893061"/>
            <a:chOff x="0" y="0"/>
            <a:chExt cx="1148444" cy="119074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0" t="4206" r="0" b="4206"/>
            <a:stretch>
              <a:fillRect/>
            </a:stretch>
          </p:blipFill>
          <p:spPr>
            <a:xfrm flipH="false" flipV="false">
              <a:off x="0" y="0"/>
              <a:ext cx="1148444" cy="1190748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6430786" y="5653155"/>
            <a:ext cx="1088845" cy="1092819"/>
          </a:xfrm>
          <a:custGeom>
            <a:avLst/>
            <a:gdLst/>
            <a:ahLst/>
            <a:cxnLst/>
            <a:rect r="r" b="b" t="t" l="l"/>
            <a:pathLst>
              <a:path h="1092819" w="1088845">
                <a:moveTo>
                  <a:pt x="0" y="0"/>
                </a:moveTo>
                <a:lnTo>
                  <a:pt x="1088844" y="0"/>
                </a:lnTo>
                <a:lnTo>
                  <a:pt x="1088844" y="1092819"/>
                </a:lnTo>
                <a:lnTo>
                  <a:pt x="0" y="1092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44541" y="5753034"/>
            <a:ext cx="861333" cy="893061"/>
            <a:chOff x="0" y="0"/>
            <a:chExt cx="1148444" cy="1190748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7"/>
            <a:srcRect l="15199" t="0" r="15199" b="0"/>
            <a:stretch>
              <a:fillRect/>
            </a:stretch>
          </p:blipFill>
          <p:spPr>
            <a:xfrm flipH="false" flipV="false">
              <a:off x="0" y="0"/>
              <a:ext cx="1148444" cy="1190748"/>
            </a:xfrm>
            <a:prstGeom prst="rect">
              <a:avLst/>
            </a:prstGeom>
          </p:spPr>
        </p:pic>
      </p:grpSp>
      <p:sp>
        <p:nvSpPr>
          <p:cNvPr name="Freeform 9" id="9"/>
          <p:cNvSpPr/>
          <p:nvPr/>
        </p:nvSpPr>
        <p:spPr>
          <a:xfrm flipH="false" flipV="false" rot="0">
            <a:off x="1030154" y="7698474"/>
            <a:ext cx="1088845" cy="1092819"/>
          </a:xfrm>
          <a:custGeom>
            <a:avLst/>
            <a:gdLst/>
            <a:ahLst/>
            <a:cxnLst/>
            <a:rect r="r" b="b" t="t" l="l"/>
            <a:pathLst>
              <a:path h="1092819" w="1088845">
                <a:moveTo>
                  <a:pt x="0" y="0"/>
                </a:moveTo>
                <a:lnTo>
                  <a:pt x="1088844" y="0"/>
                </a:lnTo>
                <a:lnTo>
                  <a:pt x="1088844" y="1092818"/>
                </a:lnTo>
                <a:lnTo>
                  <a:pt x="0" y="1092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43909" y="7798352"/>
            <a:ext cx="861333" cy="893061"/>
            <a:chOff x="0" y="0"/>
            <a:chExt cx="1148444" cy="119074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8"/>
            <a:srcRect l="22673" t="0" r="22673" b="0"/>
            <a:stretch>
              <a:fillRect/>
            </a:stretch>
          </p:blipFill>
          <p:spPr>
            <a:xfrm flipH="false" flipV="false">
              <a:off x="0" y="0"/>
              <a:ext cx="1148444" cy="1190748"/>
            </a:xfrm>
            <a:prstGeom prst="rect">
              <a:avLst/>
            </a:prstGeom>
          </p:spPr>
        </p:pic>
      </p:grpSp>
      <p:sp>
        <p:nvSpPr>
          <p:cNvPr name="TextBox 12" id="12"/>
          <p:cNvSpPr txBox="true"/>
          <p:nvPr/>
        </p:nvSpPr>
        <p:spPr>
          <a:xfrm rot="0">
            <a:off x="1028700" y="2719622"/>
            <a:ext cx="13567312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20"/>
              </a:lnSpc>
            </a:pPr>
            <a:r>
              <a:rPr lang="en-US" sz="8400" spc="235">
                <a:solidFill>
                  <a:srgbClr val="3C1053"/>
                </a:solidFill>
                <a:latin typeface="Open Sauce Bold"/>
              </a:rPr>
              <a:t>TECHNOLOGIES USED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3911200" y="-16447"/>
            <a:ext cx="4376800" cy="10303447"/>
          </a:xfrm>
          <a:custGeom>
            <a:avLst/>
            <a:gdLst/>
            <a:ahLst/>
            <a:cxnLst/>
            <a:rect r="r" b="b" t="t" l="l"/>
            <a:pathLst>
              <a:path h="10303447" w="4376800">
                <a:moveTo>
                  <a:pt x="4376800" y="0"/>
                </a:moveTo>
                <a:lnTo>
                  <a:pt x="0" y="0"/>
                </a:lnTo>
                <a:lnTo>
                  <a:pt x="0" y="10303447"/>
                </a:lnTo>
                <a:lnTo>
                  <a:pt x="4376800" y="10303447"/>
                </a:lnTo>
                <a:lnTo>
                  <a:pt x="437680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8197" t="0" r="0" b="-5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430786" y="7698474"/>
            <a:ext cx="1088845" cy="1092819"/>
          </a:xfrm>
          <a:custGeom>
            <a:avLst/>
            <a:gdLst/>
            <a:ahLst/>
            <a:cxnLst/>
            <a:rect r="r" b="b" t="t" l="l"/>
            <a:pathLst>
              <a:path h="1092819" w="1088845">
                <a:moveTo>
                  <a:pt x="0" y="0"/>
                </a:moveTo>
                <a:lnTo>
                  <a:pt x="1088844" y="0"/>
                </a:lnTo>
                <a:lnTo>
                  <a:pt x="1088844" y="1092818"/>
                </a:lnTo>
                <a:lnTo>
                  <a:pt x="0" y="1092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544541" y="7798352"/>
            <a:ext cx="861333" cy="893061"/>
            <a:chOff x="0" y="0"/>
            <a:chExt cx="1148444" cy="1190748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11"/>
            <a:srcRect l="25764" t="16464" r="30829" b="16050"/>
            <a:stretch>
              <a:fillRect/>
            </a:stretch>
          </p:blipFill>
          <p:spPr>
            <a:xfrm flipH="false" flipV="false">
              <a:off x="0" y="0"/>
              <a:ext cx="1148444" cy="1190748"/>
            </a:xfrm>
            <a:prstGeom prst="rect">
              <a:avLst/>
            </a:prstGeom>
          </p:spPr>
        </p:pic>
      </p:grpSp>
      <p:sp>
        <p:nvSpPr>
          <p:cNvPr name="TextBox 17" id="17"/>
          <p:cNvSpPr txBox="true"/>
          <p:nvPr/>
        </p:nvSpPr>
        <p:spPr>
          <a:xfrm rot="0">
            <a:off x="1028700" y="4258148"/>
            <a:ext cx="10367529" cy="40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3C1053"/>
                </a:solidFill>
                <a:latin typeface="DM Sans"/>
              </a:rPr>
              <a:t>Here are the technologies I have used in my project-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25888" y="5899797"/>
            <a:ext cx="4004898" cy="29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36"/>
              </a:lnSpc>
              <a:spcBef>
                <a:spcPct val="0"/>
              </a:spcBef>
            </a:pPr>
            <a:r>
              <a:rPr lang="en-US" sz="1797">
                <a:solidFill>
                  <a:srgbClr val="3C1053"/>
                </a:solidFill>
                <a:latin typeface="Open Sauce Bold"/>
              </a:rPr>
              <a:t>React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25888" y="6250412"/>
            <a:ext cx="2557843" cy="9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20"/>
              </a:lnSpc>
              <a:spcBef>
                <a:spcPct val="0"/>
              </a:spcBef>
            </a:pPr>
            <a:r>
              <a:rPr lang="en-US" sz="1400">
                <a:solidFill>
                  <a:srgbClr val="3C1053"/>
                </a:solidFill>
                <a:latin typeface="DM Sans"/>
              </a:rPr>
              <a:t>A powerful JavaScript library for building user interfaces, enabling the creation of reusable UI components.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5888" y="7945115"/>
            <a:ext cx="3925064" cy="29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36"/>
              </a:lnSpc>
              <a:spcBef>
                <a:spcPct val="0"/>
              </a:spcBef>
            </a:pPr>
            <a:r>
              <a:rPr lang="en-US" sz="1797">
                <a:solidFill>
                  <a:srgbClr val="3C1053"/>
                </a:solidFill>
                <a:latin typeface="Open Sauce Bold"/>
              </a:rPr>
              <a:t>CSS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25888" y="8295731"/>
            <a:ext cx="2557843" cy="9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20"/>
              </a:lnSpc>
              <a:spcBef>
                <a:spcPct val="0"/>
              </a:spcBef>
            </a:pPr>
            <a:r>
              <a:rPr lang="en-US" sz="1400">
                <a:solidFill>
                  <a:srgbClr val="3C1053"/>
                </a:solidFill>
                <a:latin typeface="DM Sans"/>
              </a:rPr>
              <a:t>Applied for visual styling, ensuring an aesthetically pleasing and responsive layout.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27342" y="5899797"/>
            <a:ext cx="4138958" cy="29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36"/>
              </a:lnSpc>
              <a:spcBef>
                <a:spcPct val="0"/>
              </a:spcBef>
            </a:pPr>
            <a:r>
              <a:rPr lang="en-US" sz="1797">
                <a:solidFill>
                  <a:srgbClr val="3C1053"/>
                </a:solidFill>
                <a:latin typeface="Open Sauce Bold"/>
              </a:rPr>
              <a:t>JavaScript and JSX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27342" y="6250412"/>
            <a:ext cx="2557843" cy="9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20"/>
              </a:lnSpc>
              <a:spcBef>
                <a:spcPct val="0"/>
              </a:spcBef>
            </a:pPr>
            <a:r>
              <a:rPr lang="en-US" sz="1400">
                <a:solidFill>
                  <a:srgbClr val="3C1053"/>
                </a:solidFill>
                <a:latin typeface="DM Sans"/>
              </a:rPr>
              <a:t>The core programming languages for developing interactive elements, enhancing user interactions.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26520" y="7945115"/>
            <a:ext cx="4627310" cy="29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36"/>
              </a:lnSpc>
              <a:spcBef>
                <a:spcPct val="0"/>
              </a:spcBef>
            </a:pPr>
            <a:r>
              <a:rPr lang="en-US" sz="1797">
                <a:solidFill>
                  <a:srgbClr val="3C1053"/>
                </a:solidFill>
                <a:latin typeface="Open Sauce Bold"/>
              </a:rPr>
              <a:t>HTML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26520" y="8295731"/>
            <a:ext cx="2557843" cy="9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20"/>
              </a:lnSpc>
              <a:spcBef>
                <a:spcPct val="0"/>
              </a:spcBef>
            </a:pPr>
            <a:r>
              <a:rPr lang="en-US" sz="1400">
                <a:solidFill>
                  <a:srgbClr val="3C1053"/>
                </a:solidFill>
                <a:latin typeface="DM Sans"/>
              </a:rPr>
              <a:t>Provides the structural foundation for component organization, enhancing accessibility and SEO.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08340" y="746874"/>
            <a:ext cx="2329757" cy="1178701"/>
            <a:chOff x="0" y="0"/>
            <a:chExt cx="793672" cy="4015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App Component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47407" y="3367666"/>
            <a:ext cx="9950549" cy="26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 spc="224">
                <a:solidFill>
                  <a:srgbClr val="3C1053"/>
                </a:solidFill>
                <a:latin typeface="Open Sauce Bold"/>
              </a:rPr>
              <a:t>PROJECT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407" y="6009041"/>
            <a:ext cx="8115300" cy="82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3C1053"/>
                </a:solidFill>
                <a:latin typeface="DM Sans"/>
              </a:rPr>
              <a:t>Here is the mind map and the basic structure of my project-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308340" y="2403591"/>
            <a:ext cx="2329757" cy="1178701"/>
            <a:chOff x="0" y="0"/>
            <a:chExt cx="793672" cy="4015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DarkModeToggle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941384"/>
            <a:ext cx="2329757" cy="1178701"/>
            <a:chOff x="0" y="0"/>
            <a:chExt cx="793672" cy="4015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Gallery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6510372"/>
            <a:ext cx="2329757" cy="1178701"/>
            <a:chOff x="0" y="0"/>
            <a:chExt cx="793672" cy="401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Image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51909" y="4957517"/>
            <a:ext cx="2329757" cy="1178701"/>
            <a:chOff x="0" y="0"/>
            <a:chExt cx="793672" cy="4015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AddImage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114313" y="8851124"/>
            <a:ext cx="3237596" cy="1178701"/>
            <a:chOff x="0" y="0"/>
            <a:chExt cx="1102943" cy="4015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2943" cy="401545"/>
            </a:xfrm>
            <a:custGeom>
              <a:avLst/>
              <a:gdLst/>
              <a:ahLst/>
              <a:cxnLst/>
              <a:rect r="r" b="b" t="t" l="l"/>
              <a:pathLst>
                <a:path h="401545" w="1102943">
                  <a:moveTo>
                    <a:pt x="121954" y="0"/>
                  </a:moveTo>
                  <a:lnTo>
                    <a:pt x="980989" y="0"/>
                  </a:lnTo>
                  <a:cubicBezTo>
                    <a:pt x="1013333" y="0"/>
                    <a:pt x="1044353" y="12849"/>
                    <a:pt x="1067224" y="35720"/>
                  </a:cubicBezTo>
                  <a:cubicBezTo>
                    <a:pt x="1090094" y="58590"/>
                    <a:pt x="1102943" y="89610"/>
                    <a:pt x="1102943" y="121954"/>
                  </a:cubicBezTo>
                  <a:lnTo>
                    <a:pt x="1102943" y="279591"/>
                  </a:lnTo>
                  <a:cubicBezTo>
                    <a:pt x="1102943" y="311935"/>
                    <a:pt x="1090094" y="342955"/>
                    <a:pt x="1067224" y="365825"/>
                  </a:cubicBezTo>
                  <a:cubicBezTo>
                    <a:pt x="1044353" y="388696"/>
                    <a:pt x="1013333" y="401545"/>
                    <a:pt x="980989" y="401545"/>
                  </a:cubicBezTo>
                  <a:lnTo>
                    <a:pt x="121954" y="401545"/>
                  </a:lnTo>
                  <a:cubicBezTo>
                    <a:pt x="54601" y="401545"/>
                    <a:pt x="0" y="346944"/>
                    <a:pt x="0" y="279591"/>
                  </a:cubicBezTo>
                  <a:lnTo>
                    <a:pt x="0" y="121954"/>
                  </a:lnTo>
                  <a:cubicBezTo>
                    <a:pt x="0" y="54601"/>
                    <a:pt x="54601" y="0"/>
                    <a:pt x="121954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102943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ImageUploadValidation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933096" y="8864761"/>
            <a:ext cx="2329757" cy="1178701"/>
            <a:chOff x="0" y="0"/>
            <a:chExt cx="793672" cy="4015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RemoveImage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364256" y="6911139"/>
            <a:ext cx="2329757" cy="1178701"/>
            <a:chOff x="0" y="0"/>
            <a:chExt cx="793672" cy="4015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93672" cy="401545"/>
            </a:xfrm>
            <a:custGeom>
              <a:avLst/>
              <a:gdLst/>
              <a:ahLst/>
              <a:cxnLst/>
              <a:rect r="r" b="b" t="t" l="l"/>
              <a:pathLst>
                <a:path h="401545" w="793672">
                  <a:moveTo>
                    <a:pt x="169476" y="0"/>
                  </a:moveTo>
                  <a:lnTo>
                    <a:pt x="624196" y="0"/>
                  </a:lnTo>
                  <a:cubicBezTo>
                    <a:pt x="717795" y="0"/>
                    <a:pt x="793672" y="75877"/>
                    <a:pt x="793672" y="169476"/>
                  </a:cubicBezTo>
                  <a:lnTo>
                    <a:pt x="793672" y="232069"/>
                  </a:lnTo>
                  <a:cubicBezTo>
                    <a:pt x="793672" y="277017"/>
                    <a:pt x="775816" y="320124"/>
                    <a:pt x="744033" y="351907"/>
                  </a:cubicBezTo>
                  <a:cubicBezTo>
                    <a:pt x="712251" y="383690"/>
                    <a:pt x="669144" y="401545"/>
                    <a:pt x="624196" y="401545"/>
                  </a:cubicBezTo>
                  <a:lnTo>
                    <a:pt x="169476" y="401545"/>
                  </a:lnTo>
                  <a:cubicBezTo>
                    <a:pt x="124528" y="401545"/>
                    <a:pt x="81421" y="383690"/>
                    <a:pt x="49638" y="351907"/>
                  </a:cubicBezTo>
                  <a:cubicBezTo>
                    <a:pt x="17855" y="320124"/>
                    <a:pt x="0" y="277017"/>
                    <a:pt x="0" y="232069"/>
                  </a:cubicBezTo>
                  <a:lnTo>
                    <a:pt x="0" y="169476"/>
                  </a:lnTo>
                  <a:cubicBezTo>
                    <a:pt x="0" y="124528"/>
                    <a:pt x="17855" y="81421"/>
                    <a:pt x="49638" y="49638"/>
                  </a:cubicBezTo>
                  <a:cubicBezTo>
                    <a:pt x="81421" y="17855"/>
                    <a:pt x="124528" y="0"/>
                    <a:pt x="169476" y="0"/>
                  </a:cubicBezTo>
                  <a:close/>
                </a:path>
              </a:pathLst>
            </a:custGeom>
            <a:solidFill>
              <a:srgbClr val="3C105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793672" cy="420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</a:rPr>
                <a:t>LoadingState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12473219" y="1910934"/>
            <a:ext cx="26940" cy="492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>
            <a:off x="10308878" y="3582292"/>
            <a:ext cx="2164340" cy="13590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12473219" y="3582292"/>
            <a:ext cx="2043569" cy="13752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0308878" y="6120085"/>
            <a:ext cx="0" cy="3902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11733111" y="6136218"/>
            <a:ext cx="2783676" cy="27149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4516787" y="6136218"/>
            <a:ext cx="2012347" cy="7749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4516787" y="6136218"/>
            <a:ext cx="581187" cy="27285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1719810" y="6136218"/>
            <a:ext cx="2796977" cy="6973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453698" y="0"/>
            <a:ext cx="5124796" cy="10287000"/>
          </a:xfrm>
          <a:custGeom>
            <a:avLst/>
            <a:gdLst/>
            <a:ahLst/>
            <a:cxnLst/>
            <a:rect r="r" b="b" t="t" l="l"/>
            <a:pathLst>
              <a:path h="10287000" w="5124796">
                <a:moveTo>
                  <a:pt x="5124796" y="0"/>
                </a:moveTo>
                <a:lnTo>
                  <a:pt x="0" y="0"/>
                </a:lnTo>
                <a:lnTo>
                  <a:pt x="0" y="10287000"/>
                </a:lnTo>
                <a:lnTo>
                  <a:pt x="5124796" y="10287000"/>
                </a:lnTo>
                <a:lnTo>
                  <a:pt x="51247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8196592"/>
            <a:ext cx="1041403" cy="2090408"/>
          </a:xfrm>
          <a:custGeom>
            <a:avLst/>
            <a:gdLst/>
            <a:ahLst/>
            <a:cxnLst/>
            <a:rect r="r" b="b" t="t" l="l"/>
            <a:pathLst>
              <a:path h="2090408" w="1041403">
                <a:moveTo>
                  <a:pt x="1041403" y="0"/>
                </a:moveTo>
                <a:lnTo>
                  <a:pt x="0" y="0"/>
                </a:lnTo>
                <a:lnTo>
                  <a:pt x="0" y="2090408"/>
                </a:lnTo>
                <a:lnTo>
                  <a:pt x="1041403" y="2090408"/>
                </a:lnTo>
                <a:lnTo>
                  <a:pt x="104140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26988"/>
            <a:ext cx="7329430" cy="10160012"/>
          </a:xfrm>
          <a:custGeom>
            <a:avLst/>
            <a:gdLst/>
            <a:ahLst/>
            <a:cxnLst/>
            <a:rect r="r" b="b" t="t" l="l"/>
            <a:pathLst>
              <a:path h="10160012" w="7329430">
                <a:moveTo>
                  <a:pt x="0" y="0"/>
                </a:moveTo>
                <a:lnTo>
                  <a:pt x="7329430" y="0"/>
                </a:lnTo>
                <a:lnTo>
                  <a:pt x="7329430" y="10160012"/>
                </a:lnTo>
                <a:lnTo>
                  <a:pt x="0" y="101600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485" y="2305184"/>
            <a:ext cx="9950549" cy="222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 spc="179">
                <a:solidFill>
                  <a:srgbClr val="3C1053"/>
                </a:solidFill>
                <a:latin typeface="Open Sauce Bold"/>
              </a:rPr>
              <a:t>DARK MODE AND UI/UX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1403" y="4965930"/>
            <a:ext cx="6406629" cy="323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3C1053"/>
                </a:solidFill>
                <a:latin typeface="DM Sans"/>
              </a:rPr>
              <a:t>The application boasts a Dark Mode feature, allowing users to customize their viewing experience. This feature not only enhances aesthetics but also improves visibility, particularly in low-light environments. Additionally, the user interface and experience have been meticulously designed. Intuitive navigation, responsiveness across devices, a minimalistic layout, and accessibility features have all been prioritized to ensure a seamless and user-friendly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453698" y="0"/>
            <a:ext cx="5124796" cy="10287000"/>
          </a:xfrm>
          <a:custGeom>
            <a:avLst/>
            <a:gdLst/>
            <a:ahLst/>
            <a:cxnLst/>
            <a:rect r="r" b="b" t="t" l="l"/>
            <a:pathLst>
              <a:path h="10287000" w="5124796">
                <a:moveTo>
                  <a:pt x="5124796" y="0"/>
                </a:moveTo>
                <a:lnTo>
                  <a:pt x="0" y="0"/>
                </a:lnTo>
                <a:lnTo>
                  <a:pt x="0" y="10287000"/>
                </a:lnTo>
                <a:lnTo>
                  <a:pt x="5124796" y="10287000"/>
                </a:lnTo>
                <a:lnTo>
                  <a:pt x="51247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8196592"/>
            <a:ext cx="1041403" cy="2090408"/>
          </a:xfrm>
          <a:custGeom>
            <a:avLst/>
            <a:gdLst/>
            <a:ahLst/>
            <a:cxnLst/>
            <a:rect r="r" b="b" t="t" l="l"/>
            <a:pathLst>
              <a:path h="2090408" w="1041403">
                <a:moveTo>
                  <a:pt x="1041403" y="0"/>
                </a:moveTo>
                <a:lnTo>
                  <a:pt x="0" y="0"/>
                </a:lnTo>
                <a:lnTo>
                  <a:pt x="0" y="2090408"/>
                </a:lnTo>
                <a:lnTo>
                  <a:pt x="1041403" y="2090408"/>
                </a:lnTo>
                <a:lnTo>
                  <a:pt x="104140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75228" y="2998535"/>
            <a:ext cx="7357018" cy="965041"/>
          </a:xfrm>
          <a:custGeom>
            <a:avLst/>
            <a:gdLst/>
            <a:ahLst/>
            <a:cxnLst/>
            <a:rect r="r" b="b" t="t" l="l"/>
            <a:pathLst>
              <a:path h="965041" w="7357018">
                <a:moveTo>
                  <a:pt x="0" y="0"/>
                </a:moveTo>
                <a:lnTo>
                  <a:pt x="7357018" y="0"/>
                </a:lnTo>
                <a:lnTo>
                  <a:pt x="7357018" y="965041"/>
                </a:lnTo>
                <a:lnTo>
                  <a:pt x="0" y="9650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6225" y="5323591"/>
            <a:ext cx="3239071" cy="4873285"/>
          </a:xfrm>
          <a:custGeom>
            <a:avLst/>
            <a:gdLst/>
            <a:ahLst/>
            <a:cxnLst/>
            <a:rect r="r" b="b" t="t" l="l"/>
            <a:pathLst>
              <a:path h="4873285" w="3239071">
                <a:moveTo>
                  <a:pt x="0" y="0"/>
                </a:moveTo>
                <a:lnTo>
                  <a:pt x="3239071" y="0"/>
                </a:lnTo>
                <a:lnTo>
                  <a:pt x="3239071" y="4873284"/>
                </a:lnTo>
                <a:lnTo>
                  <a:pt x="0" y="48732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08741" y="6389001"/>
            <a:ext cx="1957155" cy="3615182"/>
          </a:xfrm>
          <a:custGeom>
            <a:avLst/>
            <a:gdLst/>
            <a:ahLst/>
            <a:cxnLst/>
            <a:rect r="r" b="b" t="t" l="l"/>
            <a:pathLst>
              <a:path h="3615182" w="1957155">
                <a:moveTo>
                  <a:pt x="0" y="0"/>
                </a:moveTo>
                <a:lnTo>
                  <a:pt x="1957155" y="0"/>
                </a:lnTo>
                <a:lnTo>
                  <a:pt x="1957155" y="3615182"/>
                </a:lnTo>
                <a:lnTo>
                  <a:pt x="0" y="36151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5836" y="1735659"/>
            <a:ext cx="9950549" cy="222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 spc="179">
                <a:solidFill>
                  <a:srgbClr val="3C1053"/>
                </a:solidFill>
                <a:latin typeface="Open Sauce Bold"/>
              </a:rPr>
              <a:t>IMAGE GALLERY FUNCTIONALITIES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47069" y="1624700"/>
            <a:ext cx="6406629" cy="96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5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3C1053"/>
                </a:solidFill>
                <a:latin typeface="DM Sans Bold"/>
              </a:rPr>
              <a:t>Dynamic image addition:</a:t>
            </a:r>
            <a:r>
              <a:rPr lang="en-US" sz="1999">
                <a:solidFill>
                  <a:srgbClr val="3C1053"/>
                </a:solidFill>
                <a:latin typeface="DM Sans"/>
              </a:rPr>
              <a:t> Users can seamlessly add images to their galleries, enhancing personalization and content management.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310390"/>
            <a:ext cx="6406629" cy="96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3C1053"/>
                </a:solidFill>
                <a:latin typeface="DM Sans Bold"/>
              </a:rPr>
              <a:t>2. Effortless Removal:</a:t>
            </a:r>
            <a:r>
              <a:rPr lang="en-US" sz="1999">
                <a:solidFill>
                  <a:srgbClr val="3C1053"/>
                </a:solidFill>
                <a:latin typeface="DM Sans"/>
              </a:rPr>
              <a:t> Intuitive 'Remove' buttons allow users to easily remove specific images, providing control over their content.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1182" y="5665669"/>
            <a:ext cx="6406629" cy="96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3C1053"/>
                </a:solidFill>
                <a:latin typeface="DM Sans Bold"/>
              </a:rPr>
              <a:t>3. Sorting Options:</a:t>
            </a:r>
            <a:r>
              <a:rPr lang="en-US" sz="1999">
                <a:solidFill>
                  <a:srgbClr val="3C1053"/>
                </a:solidFill>
                <a:latin typeface="DM Sans"/>
              </a:rPr>
              <a:t> Users have the flexibility to sort images by date or name, ensuring a customized viewing experience.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453698" y="0"/>
            <a:ext cx="5124796" cy="10287000"/>
          </a:xfrm>
          <a:custGeom>
            <a:avLst/>
            <a:gdLst/>
            <a:ahLst/>
            <a:cxnLst/>
            <a:rect r="r" b="b" t="t" l="l"/>
            <a:pathLst>
              <a:path h="10287000" w="5124796">
                <a:moveTo>
                  <a:pt x="5124796" y="0"/>
                </a:moveTo>
                <a:lnTo>
                  <a:pt x="0" y="0"/>
                </a:lnTo>
                <a:lnTo>
                  <a:pt x="0" y="10287000"/>
                </a:lnTo>
                <a:lnTo>
                  <a:pt x="5124796" y="10287000"/>
                </a:lnTo>
                <a:lnTo>
                  <a:pt x="51247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8196592"/>
            <a:ext cx="1041403" cy="2090408"/>
          </a:xfrm>
          <a:custGeom>
            <a:avLst/>
            <a:gdLst/>
            <a:ahLst/>
            <a:cxnLst/>
            <a:rect r="r" b="b" t="t" l="l"/>
            <a:pathLst>
              <a:path h="2090408" w="1041403">
                <a:moveTo>
                  <a:pt x="1041403" y="0"/>
                </a:moveTo>
                <a:lnTo>
                  <a:pt x="0" y="0"/>
                </a:lnTo>
                <a:lnTo>
                  <a:pt x="0" y="2090408"/>
                </a:lnTo>
                <a:lnTo>
                  <a:pt x="1041403" y="2090408"/>
                </a:lnTo>
                <a:lnTo>
                  <a:pt x="104140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38973" y="1859484"/>
            <a:ext cx="2980420" cy="2980420"/>
          </a:xfrm>
          <a:custGeom>
            <a:avLst/>
            <a:gdLst/>
            <a:ahLst/>
            <a:cxnLst/>
            <a:rect r="r" b="b" t="t" l="l"/>
            <a:pathLst>
              <a:path h="2980420" w="2980420">
                <a:moveTo>
                  <a:pt x="0" y="0"/>
                </a:moveTo>
                <a:lnTo>
                  <a:pt x="2980420" y="0"/>
                </a:lnTo>
                <a:lnTo>
                  <a:pt x="2980420" y="2980419"/>
                </a:lnTo>
                <a:lnTo>
                  <a:pt x="0" y="29804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76835" y="4488012"/>
            <a:ext cx="4883429" cy="2746929"/>
          </a:xfrm>
          <a:custGeom>
            <a:avLst/>
            <a:gdLst/>
            <a:ahLst/>
            <a:cxnLst/>
            <a:rect r="r" b="b" t="t" l="l"/>
            <a:pathLst>
              <a:path h="2746929" w="4883429">
                <a:moveTo>
                  <a:pt x="0" y="0"/>
                </a:moveTo>
                <a:lnTo>
                  <a:pt x="4883429" y="0"/>
                </a:lnTo>
                <a:lnTo>
                  <a:pt x="4883429" y="2746929"/>
                </a:lnTo>
                <a:lnTo>
                  <a:pt x="0" y="27469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830846" y="7234941"/>
            <a:ext cx="2988547" cy="2767594"/>
          </a:xfrm>
          <a:custGeom>
            <a:avLst/>
            <a:gdLst/>
            <a:ahLst/>
            <a:cxnLst/>
            <a:rect r="r" b="b" t="t" l="l"/>
            <a:pathLst>
              <a:path h="2767594" w="2988547">
                <a:moveTo>
                  <a:pt x="0" y="0"/>
                </a:moveTo>
                <a:lnTo>
                  <a:pt x="2988547" y="0"/>
                </a:lnTo>
                <a:lnTo>
                  <a:pt x="2988547" y="2767594"/>
                </a:lnTo>
                <a:lnTo>
                  <a:pt x="0" y="2767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405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245" y="3078527"/>
            <a:ext cx="9950549" cy="222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 spc="179">
                <a:solidFill>
                  <a:srgbClr val="3C1053"/>
                </a:solidFill>
                <a:latin typeface="Open Sauce Bold"/>
              </a:rPr>
              <a:t>ENGAGING USER EXPERIENCE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6245" y="5802306"/>
            <a:ext cx="6963543" cy="179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5"/>
              </a:lnSpc>
              <a:spcBef>
                <a:spcPct val="0"/>
              </a:spcBef>
            </a:pPr>
            <a:r>
              <a:rPr lang="en-US" sz="2173">
                <a:solidFill>
                  <a:srgbClr val="3C1053"/>
                </a:solidFill>
                <a:latin typeface="DM Sans"/>
              </a:rPr>
              <a:t>The application ensures seamless interaction through intuitive features and responsive design. Users effortlessly navigate, add or remove images, and customize with Dark Mode. The drag-and-drop functionality simplifies image addition.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15050" cy="615050"/>
          </a:xfrm>
          <a:custGeom>
            <a:avLst/>
            <a:gdLst/>
            <a:ahLst/>
            <a:cxnLst/>
            <a:rect r="r" b="b" t="t" l="l"/>
            <a:pathLst>
              <a:path h="615050" w="615050">
                <a:moveTo>
                  <a:pt x="0" y="0"/>
                </a:moveTo>
                <a:lnTo>
                  <a:pt x="615050" y="0"/>
                </a:lnTo>
                <a:lnTo>
                  <a:pt x="615050" y="615050"/>
                </a:lnTo>
                <a:lnTo>
                  <a:pt x="0" y="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1924" y="2128454"/>
            <a:ext cx="2233754" cy="1466155"/>
          </a:xfrm>
          <a:custGeom>
            <a:avLst/>
            <a:gdLst/>
            <a:ahLst/>
            <a:cxnLst/>
            <a:rect r="r" b="b" t="t" l="l"/>
            <a:pathLst>
              <a:path h="1466155" w="2233754">
                <a:moveTo>
                  <a:pt x="0" y="0"/>
                </a:moveTo>
                <a:lnTo>
                  <a:pt x="2233754" y="0"/>
                </a:lnTo>
                <a:lnTo>
                  <a:pt x="2233754" y="1466155"/>
                </a:lnTo>
                <a:lnTo>
                  <a:pt x="0" y="1466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1696" y="2311621"/>
            <a:ext cx="13564609" cy="103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9"/>
              </a:lnSpc>
            </a:pPr>
            <a:r>
              <a:rPr lang="en-US" sz="6399" spc="179">
                <a:solidFill>
                  <a:srgbClr val="3C1053"/>
                </a:solidFill>
                <a:latin typeface="Open Sauce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13373" y="4025496"/>
            <a:ext cx="9061253" cy="27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  <a:spcBef>
                <a:spcPct val="0"/>
              </a:spcBef>
            </a:pPr>
            <a:r>
              <a:rPr lang="en-US" sz="2403">
                <a:solidFill>
                  <a:srgbClr val="3C1053"/>
                </a:solidFill>
                <a:latin typeface="DM Sans"/>
              </a:rPr>
              <a:t>he Snapshot Gallery project showcases seamless integration of cutting-edge technologies. User-centric design principles ensure an intuitive experience. Dynamic image management and Dark Mode exemplify versatility. Future endeavors include user feedback-driven refinements and potential feature expansions. Gratitude to the community and mentors for invaluable support.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85678" y="3506237"/>
            <a:ext cx="1619543" cy="102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3"/>
              </a:lnSpc>
              <a:spcBef>
                <a:spcPct val="0"/>
              </a:spcBef>
            </a:pPr>
            <a:r>
              <a:rPr lang="en-US" sz="6425">
                <a:solidFill>
                  <a:srgbClr val="3C1053"/>
                </a:solidFill>
                <a:latin typeface="DM Sans"/>
              </a:rPr>
              <a:t>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13991170" y="6756965"/>
            <a:ext cx="2233754" cy="1466155"/>
          </a:xfrm>
          <a:custGeom>
            <a:avLst/>
            <a:gdLst/>
            <a:ahLst/>
            <a:cxnLst/>
            <a:rect r="r" b="b" t="t" l="l"/>
            <a:pathLst>
              <a:path h="1466155" w="2233754">
                <a:moveTo>
                  <a:pt x="0" y="0"/>
                </a:moveTo>
                <a:lnTo>
                  <a:pt x="2233753" y="0"/>
                </a:lnTo>
                <a:lnTo>
                  <a:pt x="2233753" y="1466155"/>
                </a:lnTo>
                <a:lnTo>
                  <a:pt x="0" y="1466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DAFyNAIx9OI</dc:identifier>
  <dcterms:modified xsi:type="dcterms:W3CDTF">2011-08-01T06:04:30Z</dcterms:modified>
  <cp:revision>1</cp:revision>
  <dc:title>Front End Project</dc:title>
</cp:coreProperties>
</file>