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AFEDED1-D111-4CB3-A1B0-343D729DB43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Health Program Manager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437760" y="1550160"/>
            <a:ext cx="9072000" cy="319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 web application for managing Clients, Programs and Enrollments.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Timothy Ng’uono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27/04/2025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Agenda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1. Introduction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2. Project Approach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3. System Design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4. The Solution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5. Conclusion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3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Health Program Manager Overview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Web Application to manage clients,programs and enrollments.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Built with Next.js, Tailwind CSS and MySQl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Goals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Register Programs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Register and enroll clients seamlessly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Provide API access to client data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Project Approach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User-Centered Approach: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Focus on intuitive design and ease of use.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Simple, clear navigation for managing clients and programs.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Tech Stack: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Next.js for front-end (React-based) and API routes.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Tailwind CSS for efficient, custom styling.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MySQL for data storage (clients, programs, enrollments).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System Design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Database Schema: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Client: Stores client details (name, email, phone).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Program: Stores program names.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Enrollment: Links clients to programs (many-to-many relationship).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Application Structure: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API Routes: Responsible for CRUD operations (clients, programs, enrollments).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Frontend Pages: Display and manage client profiles, programs, and enrollments.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The Solution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554480"/>
            <a:ext cx="9072000" cy="356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Key Features: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Create Programs: Admins can add programs.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Register Clients: Clients can be registered.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Client Enrollment: Clients can be enrolled into different programs.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Search Functionality: Search for clients.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API Access: Other systems can  Access clients’ profiles.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Health Program Manager application is a powerful tool for managing client enrollment in health programs.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Future Enhancements: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Add pagination and sorting for large lists of clients and programs.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Add login system to restrict access to the system.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Add API key to restrict access to client profile.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Add advanced search filters and analytics to better track client and program performance.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2025-04-27T12:12:14Z</dcterms:created>
  <dc:creator/>
  <dc:description/>
  <dc:language>en-US</dc:language>
  <cp:lastModifiedBy/>
  <dcterms:modified xsi:type="dcterms:W3CDTF">2025-04-27T13:50:01Z</dcterms:modified>
  <cp:revision>6</cp:revision>
  <dc:subject/>
  <dc:title>Bright Blue</dc:title>
</cp:coreProperties>
</file>