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100" d="100"/>
          <a:sy n="100" d="100"/>
        </p:scale>
        <p:origin x="141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2046-F258-4B19-AF5F-FA1CD6CB0615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0B08-D610-42AB-8D27-46BB50D4E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88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2046-F258-4B19-AF5F-FA1CD6CB0615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0B08-D610-42AB-8D27-46BB50D4E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8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2046-F258-4B19-AF5F-FA1CD6CB0615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0B08-D610-42AB-8D27-46BB50D4E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59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2046-F258-4B19-AF5F-FA1CD6CB0615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0B08-D610-42AB-8D27-46BB50D4E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93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2046-F258-4B19-AF5F-FA1CD6CB0615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0B08-D610-42AB-8D27-46BB50D4E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42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2046-F258-4B19-AF5F-FA1CD6CB0615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0B08-D610-42AB-8D27-46BB50D4E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10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2046-F258-4B19-AF5F-FA1CD6CB0615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0B08-D610-42AB-8D27-46BB50D4E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87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2046-F258-4B19-AF5F-FA1CD6CB0615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0B08-D610-42AB-8D27-46BB50D4E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56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2046-F258-4B19-AF5F-FA1CD6CB0615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0B08-D610-42AB-8D27-46BB50D4E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9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2046-F258-4B19-AF5F-FA1CD6CB0615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0B08-D610-42AB-8D27-46BB50D4E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88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2046-F258-4B19-AF5F-FA1CD6CB0615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0B08-D610-42AB-8D27-46BB50D4E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8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B2046-F258-4B19-AF5F-FA1CD6CB0615}" type="datetimeFigureOut">
              <a:rPr lang="de-DE" smtClean="0"/>
              <a:t>29.04.2015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A0B08-D610-42AB-8D27-46BB50D4E4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83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204"/>
            <a:ext cx="12192000" cy="5993592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457700" y="5543550"/>
            <a:ext cx="611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Garage von </a:t>
            </a:r>
            <a:r>
              <a:rPr lang="de-DE" dirty="0" err="1" smtClean="0"/>
              <a:t>Pohlans</a:t>
            </a:r>
            <a:r>
              <a:rPr lang="de-DE" dirty="0" smtClean="0"/>
              <a:t> ist eigentlich 11m lang. D.h. wie gezeichnet steht der Carport auf der rechten Seite 8cm raus .</a:t>
            </a:r>
          </a:p>
          <a:p>
            <a:r>
              <a:rPr lang="de-DE" dirty="0" smtClean="0"/>
              <a:t>Die roten Pfosten sind in ihrer Position fest.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03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03" y="0"/>
            <a:ext cx="9160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702" y="0"/>
            <a:ext cx="7574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16"/>
            <a:ext cx="12192000" cy="673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Remmel</dc:creator>
  <cp:lastModifiedBy>Markus Remmel</cp:lastModifiedBy>
  <cp:revision>4</cp:revision>
  <dcterms:created xsi:type="dcterms:W3CDTF">2015-04-29T20:18:33Z</dcterms:created>
  <dcterms:modified xsi:type="dcterms:W3CDTF">2015-04-29T20:52:05Z</dcterms:modified>
</cp:coreProperties>
</file>