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2C2EA5-3339-48D0-A548-2B90B9524F29}" v="1" dt="2021-10-29T05:04:05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51" autoAdjust="0"/>
    <p:restoredTop sz="94660"/>
  </p:normalViewPr>
  <p:slideViewPr>
    <p:cSldViewPr snapToGrid="0">
      <p:cViewPr>
        <p:scale>
          <a:sx n="63" d="100"/>
          <a:sy n="63" d="100"/>
        </p:scale>
        <p:origin x="38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019D-3B62-451F-93CA-782531F7C3F8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DB53-CF7C-42C2-9805-C1F7AA2B90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731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019D-3B62-451F-93CA-782531F7C3F8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DB53-CF7C-42C2-9805-C1F7AA2B90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945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019D-3B62-451F-93CA-782531F7C3F8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DB53-CF7C-42C2-9805-C1F7AA2B90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716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019D-3B62-451F-93CA-782531F7C3F8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DB53-CF7C-42C2-9805-C1F7AA2B90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037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019D-3B62-451F-93CA-782531F7C3F8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DB53-CF7C-42C2-9805-C1F7AA2B90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699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019D-3B62-451F-93CA-782531F7C3F8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DB53-CF7C-42C2-9805-C1F7AA2B90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147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019D-3B62-451F-93CA-782531F7C3F8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DB53-CF7C-42C2-9805-C1F7AA2B90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105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019D-3B62-451F-93CA-782531F7C3F8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DB53-CF7C-42C2-9805-C1F7AA2B90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338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019D-3B62-451F-93CA-782531F7C3F8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DB53-CF7C-42C2-9805-C1F7AA2B90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554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019D-3B62-451F-93CA-782531F7C3F8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DB53-CF7C-42C2-9805-C1F7AA2B90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409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019D-3B62-451F-93CA-782531F7C3F8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1DB53-CF7C-42C2-9805-C1F7AA2B90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480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6019D-3B62-451F-93CA-782531F7C3F8}" type="datetimeFigureOut">
              <a:rPr lang="en-SG" smtClean="0"/>
              <a:t>29/10/2021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1DB53-CF7C-42C2-9805-C1F7AA2B90B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886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CE29-8488-4DD9-A048-03936D2D1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6119"/>
            <a:ext cx="9906000" cy="1939925"/>
          </a:xfrm>
        </p:spPr>
        <p:txBody>
          <a:bodyPr>
            <a:normAutofit fontScale="90000"/>
          </a:bodyPr>
          <a:lstStyle/>
          <a:p>
            <a:r>
              <a:rPr lang="en-SG" sz="13800" dirty="0" err="1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Pharmabot</a:t>
            </a:r>
            <a:r>
              <a:rPr lang="en-SG" sz="8000" b="0" i="0" baseline="300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®</a:t>
            </a:r>
            <a:endParaRPr lang="en-SG" sz="13800" baseline="30000" dirty="0">
              <a:latin typeface="Bahnschrift Condensed" panose="020B0502040204020203" pitchFamily="34" charset="0"/>
              <a:ea typeface="HP Simplified Jpan" panose="020B0500000000000000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46899-158E-47FE-BA62-D393FCC86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2620652"/>
            <a:ext cx="7429500" cy="4237348"/>
          </a:xfrm>
        </p:spPr>
        <p:txBody>
          <a:bodyPr>
            <a:normAutofit/>
          </a:bodyPr>
          <a:lstStyle/>
          <a:p>
            <a:r>
              <a:rPr lang="en-SG" sz="66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Collect here!</a:t>
            </a:r>
          </a:p>
          <a:p>
            <a:endParaRPr lang="en-SG" sz="6600" dirty="0"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  <a:p>
            <a:r>
              <a:rPr lang="en-SG" sz="66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Step 3. Collect</a:t>
            </a:r>
          </a:p>
          <a:p>
            <a:r>
              <a:rPr lang="en-SG" sz="66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your medication!</a:t>
            </a:r>
          </a:p>
        </p:txBody>
      </p:sp>
    </p:spTree>
    <p:extLst>
      <p:ext uri="{BB962C8B-B14F-4D97-AF65-F5344CB8AC3E}">
        <p14:creationId xmlns:p14="http://schemas.microsoft.com/office/powerpoint/2010/main" val="178815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09 Insert Logo Here Illustrations &amp;amp; Clip Art - iStock">
            <a:extLst>
              <a:ext uri="{FF2B5EF4-FFF2-40B4-BE49-F238E27FC236}">
                <a16:creationId xmlns:a16="http://schemas.microsoft.com/office/drawing/2014/main" id="{14E430F2-AED1-4025-8CC7-66D106987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369" y="3429000"/>
            <a:ext cx="3313938" cy="331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4ECE29-8488-4DD9-A048-03936D2D1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7400" y="-1659117"/>
            <a:ext cx="9906000" cy="3961974"/>
          </a:xfrm>
        </p:spPr>
        <p:txBody>
          <a:bodyPr>
            <a:noAutofit/>
          </a:bodyPr>
          <a:lstStyle/>
          <a:p>
            <a:pPr algn="l"/>
            <a:r>
              <a:rPr lang="en-SG" sz="40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Step 1. Scan </a:t>
            </a:r>
            <a:r>
              <a:rPr lang="en-SG" sz="4000" i="1" dirty="0" err="1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PharmaCard</a:t>
            </a:r>
            <a:r>
              <a:rPr lang="en-SG" sz="4000" i="1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 </a:t>
            </a:r>
            <a:r>
              <a:rPr lang="en-SG" sz="3600" b="0" baseline="300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</a:rPr>
              <a:t>®</a:t>
            </a:r>
            <a:br>
              <a:rPr lang="en-SG" sz="40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SG" sz="40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Step 2. Insert </a:t>
            </a:r>
            <a:r>
              <a:rPr lang="en-SG" sz="4000" i="1" dirty="0" err="1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PharmaCard</a:t>
            </a:r>
            <a:r>
              <a:rPr lang="en-SG" sz="40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 </a:t>
            </a:r>
            <a:r>
              <a:rPr lang="en-SG" sz="3600" b="0" i="0" baseline="30000" dirty="0">
                <a:solidFill>
                  <a:srgbClr val="000000"/>
                </a:solidFill>
                <a:effectLst/>
                <a:latin typeface="Bahnschrift Condensed" panose="020B0502040204020203" pitchFamily="34" charset="0"/>
                <a:ea typeface="HP Simplified Jpan" panose="020B0500000000000000" pitchFamily="34" charset="-128"/>
              </a:rPr>
              <a:t>®</a:t>
            </a:r>
            <a:br>
              <a:rPr lang="en-SG" sz="40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SG" sz="40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Step 3. Collect your medication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4C1AF1E-9872-47D7-B190-EA17B44F04D1}"/>
              </a:ext>
            </a:extLst>
          </p:cNvPr>
          <p:cNvSpPr txBox="1">
            <a:spLocks/>
          </p:cNvSpPr>
          <p:nvPr/>
        </p:nvSpPr>
        <p:spPr>
          <a:xfrm>
            <a:off x="4429914" y="1532829"/>
            <a:ext cx="4732256" cy="21535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48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Skip the queue!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F0888E-8CEA-4126-8132-A51F5F26800E}"/>
              </a:ext>
            </a:extLst>
          </p:cNvPr>
          <p:cNvSpPr txBox="1">
            <a:spLocks/>
          </p:cNvSpPr>
          <p:nvPr/>
        </p:nvSpPr>
        <p:spPr>
          <a:xfrm>
            <a:off x="1376314" y="2159522"/>
            <a:ext cx="9906000" cy="39619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48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Step 1. </a:t>
            </a:r>
            <a:br>
              <a:rPr lang="en-SG" sz="48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br>
              <a:rPr lang="en-SG" sz="48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SG" sz="48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Step 2.</a:t>
            </a:r>
            <a:br>
              <a:rPr lang="en-SG" sz="48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br>
              <a:rPr lang="en-SG" sz="48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SG" sz="48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Step 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32E2D08-4BB2-4314-9B7F-40224BA6C180}"/>
              </a:ext>
            </a:extLst>
          </p:cNvPr>
          <p:cNvSpPr txBox="1">
            <a:spLocks/>
          </p:cNvSpPr>
          <p:nvPr/>
        </p:nvSpPr>
        <p:spPr>
          <a:xfrm>
            <a:off x="7097482" y="2456784"/>
            <a:ext cx="9906000" cy="39619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18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Step 1. </a:t>
            </a:r>
            <a:br>
              <a:rPr lang="en-SG" sz="18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SG" sz="18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Scan </a:t>
            </a:r>
            <a:r>
              <a:rPr lang="en-SG" sz="1800" i="1" dirty="0" err="1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PharmaCard</a:t>
            </a:r>
            <a:r>
              <a:rPr lang="en-SG" sz="1800" i="1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 </a:t>
            </a:r>
            <a:r>
              <a:rPr lang="en-SG" sz="16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®</a:t>
            </a:r>
            <a:br>
              <a:rPr lang="en-SG" sz="1600" baseline="30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SG" sz="18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SG" sz="18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Step 2. </a:t>
            </a:r>
            <a:br>
              <a:rPr lang="en-SG" sz="18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SG" sz="18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Insert </a:t>
            </a:r>
            <a:r>
              <a:rPr lang="en-SG" sz="1800" i="1" dirty="0" err="1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PharmaCard</a:t>
            </a:r>
            <a:r>
              <a:rPr lang="en-SG" sz="18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 </a:t>
            </a:r>
            <a:r>
              <a:rPr lang="en-SG" sz="16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®</a:t>
            </a:r>
            <a:br>
              <a:rPr lang="en-SG" sz="1600" baseline="30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SG" sz="18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SG" sz="18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Step 3. </a:t>
            </a:r>
            <a:br>
              <a:rPr lang="en-SG" sz="18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SG" sz="18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Collect your medication </a:t>
            </a:r>
          </a:p>
        </p:txBody>
      </p:sp>
    </p:spTree>
    <p:extLst>
      <p:ext uri="{BB962C8B-B14F-4D97-AF65-F5344CB8AC3E}">
        <p14:creationId xmlns:p14="http://schemas.microsoft.com/office/powerpoint/2010/main" val="315066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CE29-8488-4DD9-A048-03936D2D1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940" y="-1517715"/>
            <a:ext cx="9906000" cy="3961974"/>
          </a:xfrm>
        </p:spPr>
        <p:txBody>
          <a:bodyPr>
            <a:noAutofit/>
          </a:bodyPr>
          <a:lstStyle/>
          <a:p>
            <a:pPr algn="l"/>
            <a:r>
              <a:rPr lang="en-SG" sz="16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Step 1. </a:t>
            </a:r>
            <a:br>
              <a:rPr lang="en-SG" sz="16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SG" sz="16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Scan </a:t>
            </a:r>
            <a:r>
              <a:rPr lang="en-SG" sz="1600" i="1" dirty="0" err="1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PharmaCard</a:t>
            </a:r>
            <a:r>
              <a:rPr lang="en-SG" sz="1600" i="1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 </a:t>
            </a:r>
            <a:r>
              <a:rPr lang="en-SG" sz="1400" b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®</a:t>
            </a:r>
            <a:br>
              <a:rPr lang="en-SG" sz="1400" b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SG" sz="16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SG" sz="16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Step 2. </a:t>
            </a:r>
            <a:br>
              <a:rPr lang="en-SG" sz="16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SG" sz="16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Insert </a:t>
            </a:r>
            <a:r>
              <a:rPr lang="en-SG" sz="1600" i="1" dirty="0" err="1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PharmaCard</a:t>
            </a:r>
            <a:r>
              <a:rPr lang="en-SG" sz="16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 </a:t>
            </a:r>
            <a:r>
              <a:rPr lang="en-SG" sz="1400" b="0" i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®</a:t>
            </a:r>
            <a:br>
              <a:rPr lang="en-SG" sz="1400" b="0" i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SG" sz="16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SG" sz="16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Step 3. </a:t>
            </a:r>
            <a:br>
              <a:rPr lang="en-SG" sz="16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SG" sz="16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Collect your medication </a:t>
            </a:r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C5368C15-199D-41B9-8E51-E3430A9C3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64706" y="0"/>
            <a:ext cx="7225470" cy="6858000"/>
          </a:xfrm>
          <a:prstGeom prst="rect">
            <a:avLst/>
          </a:prstGeom>
        </p:spPr>
      </p:pic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1601DD28-3CF8-4BD3-90CA-4C1029A16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940" y="4413742"/>
            <a:ext cx="2068090" cy="196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3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CE29-8488-4DD9-A048-03936D2D1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940" y="-1517715"/>
            <a:ext cx="9906000" cy="3961974"/>
          </a:xfrm>
        </p:spPr>
        <p:txBody>
          <a:bodyPr>
            <a:noAutofit/>
          </a:bodyPr>
          <a:lstStyle/>
          <a:p>
            <a:pPr algn="l"/>
            <a:r>
              <a:rPr lang="en-SG" sz="20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Step 1. </a:t>
            </a:r>
            <a:br>
              <a:rPr lang="en-SG" sz="20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SG" sz="20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Scan </a:t>
            </a:r>
            <a:r>
              <a:rPr lang="en-SG" sz="2000" i="1" dirty="0" err="1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PharmaCard</a:t>
            </a:r>
            <a:r>
              <a:rPr lang="en-SG" sz="2000" i="1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 </a:t>
            </a:r>
            <a:r>
              <a:rPr lang="en-SG" sz="1800" b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®</a:t>
            </a:r>
            <a:br>
              <a:rPr lang="en-SG" sz="1800" b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SG" sz="20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SG" sz="20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Step 2. </a:t>
            </a:r>
            <a:br>
              <a:rPr lang="en-SG" sz="20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SG" sz="20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Insert </a:t>
            </a:r>
            <a:r>
              <a:rPr lang="en-SG" sz="2000" i="1" dirty="0" err="1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PharmaCard</a:t>
            </a:r>
            <a:r>
              <a:rPr lang="en-SG" sz="20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 </a:t>
            </a:r>
            <a:r>
              <a:rPr lang="en-SG" sz="1800" b="0" i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®</a:t>
            </a:r>
            <a:br>
              <a:rPr lang="en-SG" sz="1800" b="0" i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SG" sz="20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SG" sz="20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Step 3. </a:t>
            </a:r>
            <a:br>
              <a:rPr lang="en-SG" sz="20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SG" sz="20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Collect your medication </a:t>
            </a:r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C5368C15-199D-41B9-8E51-E3430A9C3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70" y="0"/>
            <a:ext cx="6901132" cy="6858000"/>
          </a:xfrm>
          <a:prstGeom prst="rect">
            <a:avLst/>
          </a:prstGeom>
        </p:spPr>
      </p:pic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D945D5E1-BE2E-47B7-B4FC-8A338AD9B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4" y="4699231"/>
            <a:ext cx="2172346" cy="215876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829DBAF-83EC-4E18-80C7-8FDE9AE48740}"/>
              </a:ext>
            </a:extLst>
          </p:cNvPr>
          <p:cNvSpPr txBox="1">
            <a:spLocks/>
          </p:cNvSpPr>
          <p:nvPr/>
        </p:nvSpPr>
        <p:spPr>
          <a:xfrm>
            <a:off x="329940" y="451768"/>
            <a:ext cx="9906000" cy="39619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140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Step 1. </a:t>
            </a:r>
            <a:br>
              <a:rPr lang="en-SG" sz="1400"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SG" sz="140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Scan </a:t>
            </a:r>
            <a:r>
              <a:rPr lang="en-SG" sz="1400" i="1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PharmaCard </a:t>
            </a:r>
            <a:r>
              <a:rPr lang="en-SG" sz="1200" baseline="30000">
                <a:solidFill>
                  <a:srgbClr val="000000"/>
                </a:solidFill>
                <a:latin typeface="Arial" panose="020B0604020202020204" pitchFamily="34" charset="0"/>
              </a:rPr>
              <a:t>®</a:t>
            </a:r>
            <a:br>
              <a:rPr lang="en-SG" sz="1200" baseline="3000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SG" sz="1400"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SG" sz="140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Step 2. </a:t>
            </a:r>
            <a:br>
              <a:rPr lang="en-SG" sz="1400"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SG" sz="140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Insert </a:t>
            </a:r>
            <a:r>
              <a:rPr lang="en-SG" sz="1400" i="1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PharmaCard</a:t>
            </a:r>
            <a:r>
              <a:rPr lang="en-SG" sz="140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 </a:t>
            </a:r>
            <a:r>
              <a:rPr lang="en-SG" sz="1200" baseline="30000">
                <a:solidFill>
                  <a:srgbClr val="000000"/>
                </a:solidFill>
                <a:latin typeface="Arial" panose="020B0604020202020204" pitchFamily="34" charset="0"/>
              </a:rPr>
              <a:t>®</a:t>
            </a:r>
            <a:br>
              <a:rPr lang="en-SG" sz="1200" baseline="3000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SG" sz="1400"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SG" sz="140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Step 3. </a:t>
            </a:r>
            <a:br>
              <a:rPr lang="en-SG" sz="1400">
                <a:latin typeface="HP Simplified Jpan" panose="020B0500000000000000" pitchFamily="34" charset="-128"/>
                <a:ea typeface="HP Simplified Jpan" panose="020B0500000000000000" pitchFamily="34" charset="-128"/>
              </a:rPr>
            </a:br>
            <a:r>
              <a:rPr lang="en-SG" sz="140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Collect your medication </a:t>
            </a:r>
            <a:endParaRPr lang="en-SG" sz="1400" dirty="0"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281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148</Words>
  <Application>Microsoft Office PowerPoint</Application>
  <PresentationFormat>A4 Paper (210x297 mm)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HP Simplified Jpan</vt:lpstr>
      <vt:lpstr>Arial</vt:lpstr>
      <vt:lpstr>Bahnschrift Condensed</vt:lpstr>
      <vt:lpstr>Calibri</vt:lpstr>
      <vt:lpstr>Calibri Light</vt:lpstr>
      <vt:lpstr>Office Theme</vt:lpstr>
      <vt:lpstr>Pharmabot®</vt:lpstr>
      <vt:lpstr>Step 1. Scan PharmaCard ® Step 2. Insert PharmaCard ® Step 3. Collect your medication </vt:lpstr>
      <vt:lpstr>Step 1.  Scan PharmaCard ®  Step 2.  Insert PharmaCard ®  Step 3.  Collect your medication </vt:lpstr>
      <vt:lpstr>Step 1.  Scan PharmaCard ®  Step 2.  Insert PharmaCard ®  Step 3.  Collect your medication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Pharmabot®</dc:title>
  <dc:creator>#GEOREMON RUSSELRAJ#</dc:creator>
  <cp:lastModifiedBy>#GEOREMON RUSSELRAJ#</cp:lastModifiedBy>
  <cp:revision>1</cp:revision>
  <cp:lastPrinted>2021-10-29T05:04:22Z</cp:lastPrinted>
  <dcterms:created xsi:type="dcterms:W3CDTF">2021-10-29T03:51:43Z</dcterms:created>
  <dcterms:modified xsi:type="dcterms:W3CDTF">2021-10-29T05:04:31Z</dcterms:modified>
</cp:coreProperties>
</file>