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13"/>
  </p:notesMasterIdLst>
  <p:sldIdLst>
    <p:sldId id="256" r:id="rId2"/>
    <p:sldId id="280" r:id="rId3"/>
    <p:sldId id="293" r:id="rId4"/>
    <p:sldId id="294" r:id="rId5"/>
    <p:sldId id="295" r:id="rId6"/>
    <p:sldId id="296" r:id="rId7"/>
    <p:sldId id="299" r:id="rId8"/>
    <p:sldId id="297" r:id="rId9"/>
    <p:sldId id="276" r:id="rId10"/>
    <p:sldId id="298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E27CB-06CF-47BF-889C-D6706A773FFB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CE82-40E9-4024-8D42-6F9E8075D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CE82-40E9-4024-8D42-6F9E8075DD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981200" y="990600"/>
            <a:ext cx="510441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5563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mbria" pitchFamily="18" charset="0"/>
                <a:cs typeface="Cambria" pitchFamily="18" charset="0"/>
              </a:rPr>
              <a:t>Short Answer Scoring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55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55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1828800"/>
          </a:xfrm>
        </p:spPr>
        <p:txBody>
          <a:bodyPr>
            <a:normAutofit fontScale="77500" lnSpcReduction="20000"/>
          </a:bodyPr>
          <a:lstStyle/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Supervised by</a:t>
            </a:r>
            <a:r>
              <a:rPr lang="en-US" i="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lang="en-US" sz="7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Prof. </a:t>
            </a:r>
            <a:r>
              <a:rPr lang="en-US" sz="3100" dirty="0" err="1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Aly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Aly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Fahmy </a:t>
            </a:r>
            <a:endParaRPr lang="en-US" sz="31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Dr. 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Mohammad El-</a:t>
            </a:r>
            <a:r>
              <a:rPr lang="en-US" sz="3100" dirty="0" err="1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Ramly</a:t>
            </a:r>
            <a:endParaRPr lang="en-US" sz="31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TA. Omar </a:t>
            </a:r>
            <a:r>
              <a:rPr lang="en-US" sz="3100" dirty="0" err="1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Khaled</a:t>
            </a:r>
            <a:r>
              <a:rPr lang="en-US" sz="3100" i="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lang="en-US" sz="31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lang="en-US" sz="7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lang="en-US" sz="700" i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indent="5556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Implemented by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mbria" pitchFamily="18" charset="0"/>
                <a:cs typeface="Cambria" pitchFamily="18" charset="0"/>
              </a:rPr>
              <a:t> </a:t>
            </a:r>
            <a:endParaRPr lang="ar-E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58223"/>
              </p:ext>
            </p:extLst>
          </p:nvPr>
        </p:nvGraphicFramePr>
        <p:xfrm>
          <a:off x="1524000" y="3657600"/>
          <a:ext cx="6083935" cy="1371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178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24638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20140056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Islam </a:t>
                      </a:r>
                      <a:r>
                        <a:rPr lang="en-US" sz="1800" dirty="0" err="1">
                          <a:effectLst/>
                        </a:rPr>
                        <a:t>Emam</a:t>
                      </a:r>
                      <a:r>
                        <a:rPr lang="en-US" sz="1800" dirty="0">
                          <a:effectLst/>
                        </a:rPr>
                        <a:t> Mohamed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2225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20140128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Remon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Atef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Boshra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31775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20140116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Rami Mohamed Salah El</a:t>
                      </a:r>
                      <a:r>
                        <a:rPr lang="en-US" sz="1800" baseline="0" dirty="0">
                          <a:effectLst/>
                        </a:rPr>
                        <a:t>-Din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35585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20140109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Khaled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Yousef</a:t>
                      </a:r>
                      <a:r>
                        <a:rPr lang="en-US" sz="1800" dirty="0">
                          <a:effectLst/>
                        </a:rPr>
                        <a:t> Omar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35585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20140214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rtl="0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Mohamed Ahmed El-</a:t>
                      </a:r>
                      <a:r>
                        <a:rPr lang="en-US" sz="1800" dirty="0" err="1">
                          <a:effectLst/>
                        </a:rPr>
                        <a:t>Sayed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7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31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012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r>
                        <a:rPr lang="en-US" dirty="0"/>
                        <a:t>Prof. Ali Fahmy</a:t>
                      </a:r>
                      <a:r>
                        <a:rPr lang="en-US" baseline="0" dirty="0"/>
                        <a:t> &amp; Dr. Wael Gomaa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r>
                        <a:rPr lang="en-US" dirty="0"/>
                        <a:t>Kaggle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r>
                        <a:rPr lang="en-US" dirty="0"/>
                        <a:t>Kaggle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012">
                <a:tc>
                  <a:txBody>
                    <a:bodyPr/>
                    <a:lstStyle/>
                    <a:p>
                      <a:r>
                        <a:rPr lang="en-US" dirty="0"/>
                        <a:t>Kaggle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Skip-Thoughts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8229600" cy="1180306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Any Questions ?</a:t>
            </a:r>
            <a:endParaRPr lang="ar-EG" sz="7200" dirty="0"/>
          </a:p>
        </p:txBody>
      </p:sp>
    </p:spTree>
    <p:extLst>
      <p:ext uri="{BB962C8B-B14F-4D97-AF65-F5344CB8AC3E}">
        <p14:creationId xmlns:p14="http://schemas.microsoft.com/office/powerpoint/2010/main" val="140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automated short answer scoring research-based program.</a:t>
            </a:r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What is the project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6299716" cy="37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3124200" cy="4559491"/>
          </a:xfrm>
        </p:spPr>
        <p:txBody>
          <a:bodyPr/>
          <a:lstStyle/>
          <a:p>
            <a:r>
              <a:rPr lang="en-US" dirty="0"/>
              <a:t>NLP</a:t>
            </a:r>
          </a:p>
          <a:p>
            <a:pPr lvl="1"/>
            <a:r>
              <a:rPr lang="en-US" dirty="0"/>
              <a:t>Disco-semantic similarity</a:t>
            </a:r>
          </a:p>
          <a:p>
            <a:pPr lvl="1"/>
            <a:r>
              <a:rPr lang="en-US" dirty="0"/>
              <a:t>simMetrics syntax similarity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0" y="1447800"/>
            <a:ext cx="2590800" cy="4559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/>
              <a:t>Machine Learning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/>
              <a:t>KNN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SVM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/>
              <a:t>Naive Bayes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553200" y="1447800"/>
            <a:ext cx="2438400" cy="4559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/>
              <a:t>Deep Learning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300" dirty="0"/>
              <a:t>Fully connected Neural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3124200" cy="4635691"/>
          </a:xfrm>
        </p:spPr>
        <p:txBody>
          <a:bodyPr/>
          <a:lstStyle/>
          <a:p>
            <a:r>
              <a:rPr lang="en-US" dirty="0"/>
              <a:t>Data Cleaning	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Data Stemming</a:t>
            </a:r>
          </a:p>
          <a:p>
            <a:pPr lvl="1"/>
            <a:r>
              <a:rPr lang="en-US" dirty="0"/>
              <a:t>Stop words cleaning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24400" y="1371600"/>
            <a:ext cx="3505200" cy="46356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/>
              <a:t>Data Embeddings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300" dirty="0"/>
              <a:t>Doc2Vec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300" dirty="0"/>
              <a:t>Word2Vec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300" dirty="0"/>
              <a:t>InferSent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SzPct val="68000"/>
              <a:buFont typeface="Verdana"/>
              <a:buChar char="◦"/>
            </a:pPr>
            <a:r>
              <a:rPr lang="en-US" sz="2300" dirty="0"/>
              <a:t>Skip-thoughts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3886200" cy="5016691"/>
          </a:xfrm>
        </p:spPr>
        <p:txBody>
          <a:bodyPr/>
          <a:lstStyle/>
          <a:p>
            <a:r>
              <a:rPr lang="en-US" b="1" dirty="0"/>
              <a:t>InferSent Model</a:t>
            </a:r>
          </a:p>
          <a:p>
            <a:pPr lvl="1"/>
            <a:r>
              <a:rPr lang="en-US" dirty="0"/>
              <a:t>	Based on Bi-directional lstm NN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Trained on huge data-set consist of 57,000 human generated sentences labeled on 3 cat.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Made by facebook research			</a:t>
            </a:r>
            <a:endParaRPr lang="en-US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76800" y="990600"/>
            <a:ext cx="4267200" cy="50166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Skip-Thoughts Model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300" dirty="0"/>
              <a:t>Similar idea to word2vec skip-gram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Based on RNN encoder-decoder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Embeddings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B6693-FACA-408A-8784-04925FA6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43800" cy="46482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E4C757A-F9A1-4AC1-85FF-9A553BC7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System Component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D67B6F-C127-417F-AAE1-E2C3F19C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dirty="0"/>
              <a:t>Clustering System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0EA9C-901D-4C1E-AB9D-68A92AF63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295400"/>
            <a:ext cx="6781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7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model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BC511-F99E-4983-86F1-8A389C41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0" y="1219201"/>
            <a:ext cx="899698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clus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82" y="1447800"/>
            <a:ext cx="9136318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2845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1558</TotalTime>
  <Words>153</Words>
  <Application>Microsoft Office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Lucida Sans Unicode</vt:lpstr>
      <vt:lpstr>Times New Roman</vt:lpstr>
      <vt:lpstr>Verdana</vt:lpstr>
      <vt:lpstr>Wingdings 2</vt:lpstr>
      <vt:lpstr>Wingdings 3</vt:lpstr>
      <vt:lpstr>Concourse</vt:lpstr>
      <vt:lpstr>Short Answer Scoring   </vt:lpstr>
      <vt:lpstr>What is the project</vt:lpstr>
      <vt:lpstr>Our solutions</vt:lpstr>
      <vt:lpstr>Data preprocessing </vt:lpstr>
      <vt:lpstr>PowerPoint Presentation</vt:lpstr>
      <vt:lpstr>Classification System Component Diagram</vt:lpstr>
      <vt:lpstr>Clustering System Component Diagram</vt:lpstr>
      <vt:lpstr>How our model works</vt:lpstr>
      <vt:lpstr>Statistics</vt:lpstr>
      <vt:lpstr>Neural Network Models results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Answer Scoring   Supervised by  Dr. Aly Aly Fahmy  Dr. Mohammad El-Ramly TA. Omar Khaled      Implemented by</dc:title>
  <dc:creator>Rami</dc:creator>
  <cp:lastModifiedBy>Remon</cp:lastModifiedBy>
  <cp:revision>151</cp:revision>
  <dcterms:created xsi:type="dcterms:W3CDTF">2006-08-16T00:00:00Z</dcterms:created>
  <dcterms:modified xsi:type="dcterms:W3CDTF">2018-07-03T14:11:45Z</dcterms:modified>
</cp:coreProperties>
</file>