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68" r:id="rId2"/>
    <p:sldId id="257" r:id="rId3"/>
    <p:sldId id="277" r:id="rId4"/>
    <p:sldId id="267" r:id="rId5"/>
    <p:sldId id="261" r:id="rId6"/>
    <p:sldId id="260" r:id="rId7"/>
    <p:sldId id="278" r:id="rId8"/>
    <p:sldId id="262" r:id="rId9"/>
    <p:sldId id="279" r:id="rId10"/>
    <p:sldId id="314" r:id="rId11"/>
    <p:sldId id="280" r:id="rId12"/>
    <p:sldId id="321" r:id="rId13"/>
    <p:sldId id="281" r:id="rId14"/>
    <p:sldId id="322" r:id="rId15"/>
    <p:sldId id="324" r:id="rId16"/>
    <p:sldId id="325" r:id="rId17"/>
    <p:sldId id="28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D3250-636A-41FC-804F-D43949B7340F}" v="120" dt="2025-07-30T15:41:35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9" autoAdjust="0"/>
    <p:restoredTop sz="94660"/>
  </p:normalViewPr>
  <p:slideViewPr>
    <p:cSldViewPr snapToGrid="0">
      <p:cViewPr>
        <p:scale>
          <a:sx n="69" d="100"/>
          <a:sy n="69" d="100"/>
        </p:scale>
        <p:origin x="394" y="30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mon Buddhacharya" userId="3ab932166abcc9ae" providerId="LiveId" clId="{85CD3250-636A-41FC-804F-D43949B7340F}"/>
    <pc:docChg chg="undo custSel addSld delSld modSld sldOrd">
      <pc:chgData name="Remon Buddhacharya" userId="3ab932166abcc9ae" providerId="LiveId" clId="{85CD3250-636A-41FC-804F-D43949B7340F}" dt="2025-07-30T15:42:48.939" v="790" actId="47"/>
      <pc:docMkLst>
        <pc:docMk/>
      </pc:docMkLst>
      <pc:sldChg chg="addSp modSp mod">
        <pc:chgData name="Remon Buddhacharya" userId="3ab932166abcc9ae" providerId="LiveId" clId="{85CD3250-636A-41FC-804F-D43949B7340F}" dt="2025-07-30T14:14:47.304" v="7" actId="20578"/>
        <pc:sldMkLst>
          <pc:docMk/>
          <pc:sldMk cId="789968785" sldId="257"/>
        </pc:sldMkLst>
        <pc:spChg chg="mod">
          <ac:chgData name="Remon Buddhacharya" userId="3ab932166abcc9ae" providerId="LiveId" clId="{85CD3250-636A-41FC-804F-D43949B7340F}" dt="2025-07-30T14:14:47.304" v="7" actId="20578"/>
          <ac:spMkLst>
            <pc:docMk/>
            <pc:sldMk cId="789968785" sldId="257"/>
            <ac:spMk id="3" creationId="{714021CF-777D-835C-357B-E118E418A378}"/>
          </ac:spMkLst>
        </pc:spChg>
        <pc:spChg chg="add">
          <ac:chgData name="Remon Buddhacharya" userId="3ab932166abcc9ae" providerId="LiveId" clId="{85CD3250-636A-41FC-804F-D43949B7340F}" dt="2025-07-30T14:14:10.111" v="5"/>
          <ac:spMkLst>
            <pc:docMk/>
            <pc:sldMk cId="789968785" sldId="257"/>
            <ac:spMk id="4" creationId="{6B3C4835-0C3F-BEA4-4B8F-075C8A01C214}"/>
          </ac:spMkLst>
        </pc:spChg>
      </pc:sldChg>
      <pc:sldChg chg="addSp delSp modSp mod setBg">
        <pc:chgData name="Remon Buddhacharya" userId="3ab932166abcc9ae" providerId="LiveId" clId="{85CD3250-636A-41FC-804F-D43949B7340F}" dt="2025-07-30T14:24:56.175" v="97" actId="255"/>
        <pc:sldMkLst>
          <pc:docMk/>
          <pc:sldMk cId="1534729140" sldId="261"/>
        </pc:sldMkLst>
        <pc:spChg chg="mod">
          <ac:chgData name="Remon Buddhacharya" userId="3ab932166abcc9ae" providerId="LiveId" clId="{85CD3250-636A-41FC-804F-D43949B7340F}" dt="2025-07-30T14:22:12.273" v="57" actId="26606"/>
          <ac:spMkLst>
            <pc:docMk/>
            <pc:sldMk cId="1534729140" sldId="261"/>
            <ac:spMk id="2" creationId="{25EAC7C6-06EC-5D15-EFE1-ECE967A3E0CF}"/>
          </ac:spMkLst>
        </pc:spChg>
        <pc:spChg chg="mod">
          <ac:chgData name="Remon Buddhacharya" userId="3ab932166abcc9ae" providerId="LiveId" clId="{85CD3250-636A-41FC-804F-D43949B7340F}" dt="2025-07-30T14:24:56.175" v="97" actId="255"/>
          <ac:spMkLst>
            <pc:docMk/>
            <pc:sldMk cId="1534729140" sldId="261"/>
            <ac:spMk id="3" creationId="{197BA26C-A8D7-1316-3210-610FDFAD9132}"/>
          </ac:spMkLst>
        </pc:spChg>
        <pc:spChg chg="mod">
          <ac:chgData name="Remon Buddhacharya" userId="3ab932166abcc9ae" providerId="LiveId" clId="{85CD3250-636A-41FC-804F-D43949B7340F}" dt="2025-07-30T14:21:21.951" v="48" actId="26606"/>
          <ac:spMkLst>
            <pc:docMk/>
            <pc:sldMk cId="1534729140" sldId="261"/>
            <ac:spMk id="14" creationId="{22F1CF70-07E6-4B36-8284-8ADE503992A0}"/>
          </ac:spMkLst>
        </pc:spChg>
        <pc:spChg chg="mod">
          <ac:chgData name="Remon Buddhacharya" userId="3ab932166abcc9ae" providerId="LiveId" clId="{85CD3250-636A-41FC-804F-D43949B7340F}" dt="2025-07-30T14:21:21.951" v="48" actId="26606"/>
          <ac:spMkLst>
            <pc:docMk/>
            <pc:sldMk cId="1534729140" sldId="261"/>
            <ac:spMk id="15" creationId="{24D7EDF6-6DA1-4F25-84E4-C9A5F6F9E628}"/>
          </ac:spMkLst>
        </pc:spChg>
        <pc:spChg chg="mod">
          <ac:chgData name="Remon Buddhacharya" userId="3ab932166abcc9ae" providerId="LiveId" clId="{85CD3250-636A-41FC-804F-D43949B7340F}" dt="2025-07-30T14:21:21.951" v="48" actId="26606"/>
          <ac:spMkLst>
            <pc:docMk/>
            <pc:sldMk cId="1534729140" sldId="261"/>
            <ac:spMk id="16" creationId="{00EA9EC1-B4C0-4B8E-A0C5-32E12DF93184}"/>
          </ac:spMkLst>
        </pc:spChg>
        <pc:spChg chg="add del">
          <ac:chgData name="Remon Buddhacharya" userId="3ab932166abcc9ae" providerId="LiveId" clId="{85CD3250-636A-41FC-804F-D43949B7340F}" dt="2025-07-30T14:22:12.294" v="58" actId="26606"/>
          <ac:spMkLst>
            <pc:docMk/>
            <pc:sldMk cId="1534729140" sldId="261"/>
            <ac:spMk id="21" creationId="{90FE9CC2-BA24-47CD-AE5E-A6BB2A464C75}"/>
          </ac:spMkLst>
        </pc:spChg>
        <pc:spChg chg="add del">
          <ac:chgData name="Remon Buddhacharya" userId="3ab932166abcc9ae" providerId="LiveId" clId="{85CD3250-636A-41FC-804F-D43949B7340F}" dt="2025-07-30T14:22:12.294" v="58" actId="26606"/>
          <ac:spMkLst>
            <pc:docMk/>
            <pc:sldMk cId="1534729140" sldId="261"/>
            <ac:spMk id="23" creationId="{3840EA77-E10C-4170-BBB0-CE0419050FD2}"/>
          </ac:spMkLst>
        </pc:spChg>
        <pc:spChg chg="add del">
          <ac:chgData name="Remon Buddhacharya" userId="3ab932166abcc9ae" providerId="LiveId" clId="{85CD3250-636A-41FC-804F-D43949B7340F}" dt="2025-07-30T14:22:12.294" v="58" actId="26606"/>
          <ac:spMkLst>
            <pc:docMk/>
            <pc:sldMk cId="1534729140" sldId="261"/>
            <ac:spMk id="25" creationId="{53B5E4CD-D48B-4BA2-A183-C7F932AA6E05}"/>
          </ac:spMkLst>
        </pc:spChg>
        <pc:spChg chg="add del">
          <ac:chgData name="Remon Buddhacharya" userId="3ab932166abcc9ae" providerId="LiveId" clId="{85CD3250-636A-41FC-804F-D43949B7340F}" dt="2025-07-30T14:22:09.058" v="55" actId="26606"/>
          <ac:spMkLst>
            <pc:docMk/>
            <pc:sldMk cId="1534729140" sldId="261"/>
            <ac:spMk id="30" creationId="{90FE9CC2-BA24-47CD-AE5E-A6BB2A464C75}"/>
          </ac:spMkLst>
        </pc:spChg>
        <pc:spChg chg="add del">
          <ac:chgData name="Remon Buddhacharya" userId="3ab932166abcc9ae" providerId="LiveId" clId="{85CD3250-636A-41FC-804F-D43949B7340F}" dt="2025-07-30T14:22:09.058" v="55" actId="26606"/>
          <ac:spMkLst>
            <pc:docMk/>
            <pc:sldMk cId="1534729140" sldId="261"/>
            <ac:spMk id="32" creationId="{3840EA77-E10C-4170-BBB0-CE0419050FD2}"/>
          </ac:spMkLst>
        </pc:spChg>
        <pc:spChg chg="add del">
          <ac:chgData name="Remon Buddhacharya" userId="3ab932166abcc9ae" providerId="LiveId" clId="{85CD3250-636A-41FC-804F-D43949B7340F}" dt="2025-07-30T14:22:09.058" v="55" actId="26606"/>
          <ac:spMkLst>
            <pc:docMk/>
            <pc:sldMk cId="1534729140" sldId="261"/>
            <ac:spMk id="34" creationId="{53B5E4CD-D48B-4BA2-A183-C7F932AA6E05}"/>
          </ac:spMkLst>
        </pc:spChg>
        <pc:spChg chg="add del">
          <ac:chgData name="Remon Buddhacharya" userId="3ab932166abcc9ae" providerId="LiveId" clId="{85CD3250-636A-41FC-804F-D43949B7340F}" dt="2025-07-30T14:22:12.273" v="57" actId="26606"/>
          <ac:spMkLst>
            <pc:docMk/>
            <pc:sldMk cId="1534729140" sldId="261"/>
            <ac:spMk id="36" creationId="{6C256E4D-8C4E-409C-8AAC-E6E88B74184B}"/>
          </ac:spMkLst>
        </pc:spChg>
        <pc:spChg chg="add del">
          <ac:chgData name="Remon Buddhacharya" userId="3ab932166abcc9ae" providerId="LiveId" clId="{85CD3250-636A-41FC-804F-D43949B7340F}" dt="2025-07-30T14:22:12.273" v="57" actId="26606"/>
          <ac:spMkLst>
            <pc:docMk/>
            <pc:sldMk cId="1534729140" sldId="261"/>
            <ac:spMk id="37" creationId="{13BF1CB8-C4D2-46A7-900D-7B057EBD241F}"/>
          </ac:spMkLst>
        </pc:spChg>
        <pc:spChg chg="add">
          <ac:chgData name="Remon Buddhacharya" userId="3ab932166abcc9ae" providerId="LiveId" clId="{85CD3250-636A-41FC-804F-D43949B7340F}" dt="2025-07-30T14:22:12.294" v="58" actId="26606"/>
          <ac:spMkLst>
            <pc:docMk/>
            <pc:sldMk cId="1534729140" sldId="261"/>
            <ac:spMk id="39" creationId="{90FE9CC2-BA24-47CD-AE5E-A6BB2A464C75}"/>
          </ac:spMkLst>
        </pc:spChg>
        <pc:spChg chg="add">
          <ac:chgData name="Remon Buddhacharya" userId="3ab932166abcc9ae" providerId="LiveId" clId="{85CD3250-636A-41FC-804F-D43949B7340F}" dt="2025-07-30T14:22:12.294" v="58" actId="26606"/>
          <ac:spMkLst>
            <pc:docMk/>
            <pc:sldMk cId="1534729140" sldId="261"/>
            <ac:spMk id="40" creationId="{3840EA77-E10C-4170-BBB0-CE0419050FD2}"/>
          </ac:spMkLst>
        </pc:spChg>
        <pc:spChg chg="add">
          <ac:chgData name="Remon Buddhacharya" userId="3ab932166abcc9ae" providerId="LiveId" clId="{85CD3250-636A-41FC-804F-D43949B7340F}" dt="2025-07-30T14:22:12.294" v="58" actId="26606"/>
          <ac:spMkLst>
            <pc:docMk/>
            <pc:sldMk cId="1534729140" sldId="261"/>
            <ac:spMk id="41" creationId="{53B5E4CD-D48B-4BA2-A183-C7F932AA6E05}"/>
          </ac:spMkLst>
        </pc:spChg>
      </pc:sldChg>
      <pc:sldChg chg="addSp delSp modSp mod setBg">
        <pc:chgData name="Remon Buddhacharya" userId="3ab932166abcc9ae" providerId="LiveId" clId="{85CD3250-636A-41FC-804F-D43949B7340F}" dt="2025-07-30T15:41:49.916" v="789" actId="26606"/>
        <pc:sldMkLst>
          <pc:docMk/>
          <pc:sldMk cId="2562757928" sldId="262"/>
        </pc:sldMkLst>
        <pc:spChg chg="mod">
          <ac:chgData name="Remon Buddhacharya" userId="3ab932166abcc9ae" providerId="LiveId" clId="{85CD3250-636A-41FC-804F-D43949B7340F}" dt="2025-07-30T15:41:49.916" v="789" actId="26606"/>
          <ac:spMkLst>
            <pc:docMk/>
            <pc:sldMk cId="2562757928" sldId="262"/>
            <ac:spMk id="2" creationId="{BBF73830-62E3-BE08-85EF-4526EF553F40}"/>
          </ac:spMkLst>
        </pc:spChg>
        <pc:spChg chg="del mod">
          <ac:chgData name="Remon Buddhacharya" userId="3ab932166abcc9ae" providerId="LiveId" clId="{85CD3250-636A-41FC-804F-D43949B7340F}" dt="2025-07-30T15:40:52.974" v="760" actId="26606"/>
          <ac:spMkLst>
            <pc:docMk/>
            <pc:sldMk cId="2562757928" sldId="262"/>
            <ac:spMk id="3" creationId="{99ADFD5E-71A0-1C21-2FDA-9DA93C4F7A4D}"/>
          </ac:spMkLst>
        </pc:spChg>
        <pc:spChg chg="mod">
          <ac:chgData name="Remon Buddhacharya" userId="3ab932166abcc9ae" providerId="LiveId" clId="{85CD3250-636A-41FC-804F-D43949B7340F}" dt="2025-07-30T15:41:49.916" v="789" actId="26606"/>
          <ac:spMkLst>
            <pc:docMk/>
            <pc:sldMk cId="2562757928" sldId="262"/>
            <ac:spMk id="8" creationId="{22F1CF70-07E6-4B36-8284-8ADE503992A0}"/>
          </ac:spMkLst>
        </pc:spChg>
        <pc:spChg chg="mod">
          <ac:chgData name="Remon Buddhacharya" userId="3ab932166abcc9ae" providerId="LiveId" clId="{85CD3250-636A-41FC-804F-D43949B7340F}" dt="2025-07-30T15:41:49.916" v="789" actId="26606"/>
          <ac:spMkLst>
            <pc:docMk/>
            <pc:sldMk cId="2562757928" sldId="262"/>
            <ac:spMk id="10" creationId="{24D7EDF6-6DA1-4F25-84E4-C9A5F6F9E628}"/>
          </ac:spMkLst>
        </pc:spChg>
        <pc:spChg chg="mod">
          <ac:chgData name="Remon Buddhacharya" userId="3ab932166abcc9ae" providerId="LiveId" clId="{85CD3250-636A-41FC-804F-D43949B7340F}" dt="2025-07-30T15:41:49.916" v="789" actId="26606"/>
          <ac:spMkLst>
            <pc:docMk/>
            <pc:sldMk cId="2562757928" sldId="262"/>
            <ac:spMk id="12" creationId="{00EA9EC1-B4C0-4B8E-A0C5-32E12DF93184}"/>
          </ac:spMkLst>
        </pc:spChg>
        <pc:spChg chg="add">
          <ac:chgData name="Remon Buddhacharya" userId="3ab932166abcc9ae" providerId="LiveId" clId="{85CD3250-636A-41FC-804F-D43949B7340F}" dt="2025-07-30T15:41:49.916" v="789" actId="26606"/>
          <ac:spMkLst>
            <pc:docMk/>
            <pc:sldMk cId="2562757928" sldId="262"/>
            <ac:spMk id="16" creationId="{95B4416B-38BB-4877-A487-E9DD15F7B8EC}"/>
          </ac:spMkLst>
        </pc:spChg>
        <pc:spChg chg="add del">
          <ac:chgData name="Remon Buddhacharya" userId="3ab932166abcc9ae" providerId="LiveId" clId="{85CD3250-636A-41FC-804F-D43949B7340F}" dt="2025-07-30T15:40:51.676" v="757" actId="26606"/>
          <ac:spMkLst>
            <pc:docMk/>
            <pc:sldMk cId="2562757928" sldId="262"/>
            <ac:spMk id="17" creationId="{6C256E4D-8C4E-409C-8AAC-E6E88B74184B}"/>
          </ac:spMkLst>
        </pc:spChg>
        <pc:spChg chg="add">
          <ac:chgData name="Remon Buddhacharya" userId="3ab932166abcc9ae" providerId="LiveId" clId="{85CD3250-636A-41FC-804F-D43949B7340F}" dt="2025-07-30T15:41:49.916" v="789" actId="26606"/>
          <ac:spMkLst>
            <pc:docMk/>
            <pc:sldMk cId="2562757928" sldId="262"/>
            <ac:spMk id="18" creationId="{17C3AB18-3A6A-4986-BACC-5F6761D847AF}"/>
          </ac:spMkLst>
        </pc:spChg>
        <pc:spChg chg="add del">
          <ac:chgData name="Remon Buddhacharya" userId="3ab932166abcc9ae" providerId="LiveId" clId="{85CD3250-636A-41FC-804F-D43949B7340F}" dt="2025-07-30T15:40:51.676" v="757" actId="26606"/>
          <ac:spMkLst>
            <pc:docMk/>
            <pc:sldMk cId="2562757928" sldId="262"/>
            <ac:spMk id="19" creationId="{13BF1CB8-C4D2-46A7-900D-7B057EBD241F}"/>
          </ac:spMkLst>
        </pc:spChg>
        <pc:spChg chg="add del">
          <ac:chgData name="Remon Buddhacharya" userId="3ab932166abcc9ae" providerId="LiveId" clId="{85CD3250-636A-41FC-804F-D43949B7340F}" dt="2025-07-30T15:40:52.943" v="759" actId="26606"/>
          <ac:spMkLst>
            <pc:docMk/>
            <pc:sldMk cId="2562757928" sldId="262"/>
            <ac:spMk id="21" creationId="{53B5E4CD-D48B-4BA2-A183-C7F932AA6E05}"/>
          </ac:spMkLst>
        </pc:spChg>
        <pc:spChg chg="add del">
          <ac:chgData name="Remon Buddhacharya" userId="3ab932166abcc9ae" providerId="LiveId" clId="{85CD3250-636A-41FC-804F-D43949B7340F}" dt="2025-07-30T15:40:52.943" v="759" actId="26606"/>
          <ac:spMkLst>
            <pc:docMk/>
            <pc:sldMk cId="2562757928" sldId="262"/>
            <ac:spMk id="22" creationId="{90FE9CC2-BA24-47CD-AE5E-A6BB2A464C75}"/>
          </ac:spMkLst>
        </pc:spChg>
        <pc:spChg chg="add del">
          <ac:chgData name="Remon Buddhacharya" userId="3ab932166abcc9ae" providerId="LiveId" clId="{85CD3250-636A-41FC-804F-D43949B7340F}" dt="2025-07-30T15:40:52.943" v="759" actId="26606"/>
          <ac:spMkLst>
            <pc:docMk/>
            <pc:sldMk cId="2562757928" sldId="262"/>
            <ac:spMk id="23" creationId="{3840EA77-E10C-4170-BBB0-CE0419050FD2}"/>
          </ac:spMkLst>
        </pc:spChg>
        <pc:graphicFrameChg chg="add mod ord modGraphic">
          <ac:chgData name="Remon Buddhacharya" userId="3ab932166abcc9ae" providerId="LiveId" clId="{85CD3250-636A-41FC-804F-D43949B7340F}" dt="2025-07-30T15:41:49.916" v="789" actId="26606"/>
          <ac:graphicFrameMkLst>
            <pc:docMk/>
            <pc:sldMk cId="2562757928" sldId="262"/>
            <ac:graphicFrameMk id="14" creationId="{A2305722-C3FC-426C-8590-61589B964DB7}"/>
          </ac:graphicFrameMkLst>
        </pc:graphicFrameChg>
      </pc:sldChg>
      <pc:sldChg chg="modSp mod">
        <pc:chgData name="Remon Buddhacharya" userId="3ab932166abcc9ae" providerId="LiveId" clId="{85CD3250-636A-41FC-804F-D43949B7340F}" dt="2025-07-30T14:17:50.627" v="11" actId="20577"/>
        <pc:sldMkLst>
          <pc:docMk/>
          <pc:sldMk cId="158883033" sldId="267"/>
        </pc:sldMkLst>
        <pc:spChg chg="mod">
          <ac:chgData name="Remon Buddhacharya" userId="3ab932166abcc9ae" providerId="LiveId" clId="{85CD3250-636A-41FC-804F-D43949B7340F}" dt="2025-07-30T14:17:50.627" v="11" actId="20577"/>
          <ac:spMkLst>
            <pc:docMk/>
            <pc:sldMk cId="158883033" sldId="267"/>
            <ac:spMk id="3" creationId="{1EF743CD-7A79-A03A-093A-E94A16B773BA}"/>
          </ac:spMkLst>
        </pc:spChg>
      </pc:sldChg>
      <pc:sldChg chg="del">
        <pc:chgData name="Remon Buddhacharya" userId="3ab932166abcc9ae" providerId="LiveId" clId="{85CD3250-636A-41FC-804F-D43949B7340F}" dt="2025-07-30T14:26:21.482" v="120" actId="2696"/>
        <pc:sldMkLst>
          <pc:docMk/>
          <pc:sldMk cId="2483431026" sldId="272"/>
        </pc:sldMkLst>
      </pc:sldChg>
      <pc:sldChg chg="modSp">
        <pc:chgData name="Remon Buddhacharya" userId="3ab932166abcc9ae" providerId="LiveId" clId="{85CD3250-636A-41FC-804F-D43949B7340F}" dt="2025-07-30T14:15:40.677" v="8"/>
        <pc:sldMkLst>
          <pc:docMk/>
          <pc:sldMk cId="3472493212" sldId="277"/>
        </pc:sldMkLst>
        <pc:spChg chg="mod">
          <ac:chgData name="Remon Buddhacharya" userId="3ab932166abcc9ae" providerId="LiveId" clId="{85CD3250-636A-41FC-804F-D43949B7340F}" dt="2025-07-30T14:15:40.677" v="8"/>
          <ac:spMkLst>
            <pc:docMk/>
            <pc:sldMk cId="3472493212" sldId="277"/>
            <ac:spMk id="3" creationId="{FB90E621-6F92-C560-A89C-0250D94BDD16}"/>
          </ac:spMkLst>
        </pc:spChg>
      </pc:sldChg>
      <pc:sldChg chg="addSp delSp modSp add mod setBg">
        <pc:chgData name="Remon Buddhacharya" userId="3ab932166abcc9ae" providerId="LiveId" clId="{85CD3250-636A-41FC-804F-D43949B7340F}" dt="2025-07-30T14:42:36.016" v="193" actId="113"/>
        <pc:sldMkLst>
          <pc:docMk/>
          <pc:sldMk cId="2198872487" sldId="279"/>
        </pc:sldMkLst>
        <pc:spChg chg="mod">
          <ac:chgData name="Remon Buddhacharya" userId="3ab932166abcc9ae" providerId="LiveId" clId="{85CD3250-636A-41FC-804F-D43949B7340F}" dt="2025-07-30T14:42:03.476" v="182" actId="26606"/>
          <ac:spMkLst>
            <pc:docMk/>
            <pc:sldMk cId="2198872487" sldId="279"/>
            <ac:spMk id="2" creationId="{8A163433-3552-81B4-834E-61414737CA20}"/>
          </ac:spMkLst>
        </pc:spChg>
        <pc:spChg chg="mod">
          <ac:chgData name="Remon Buddhacharya" userId="3ab932166abcc9ae" providerId="LiveId" clId="{85CD3250-636A-41FC-804F-D43949B7340F}" dt="2025-07-30T14:42:36.016" v="193" actId="113"/>
          <ac:spMkLst>
            <pc:docMk/>
            <pc:sldMk cId="2198872487" sldId="279"/>
            <ac:spMk id="3" creationId="{CF8A6713-6A3D-A35B-2D06-2D0A01F107E8}"/>
          </ac:spMkLst>
        </pc:spChg>
        <pc:spChg chg="mod">
          <ac:chgData name="Remon Buddhacharya" userId="3ab932166abcc9ae" providerId="LiveId" clId="{85CD3250-636A-41FC-804F-D43949B7340F}" dt="2025-07-30T14:42:03.492" v="183" actId="26606"/>
          <ac:spMkLst>
            <pc:docMk/>
            <pc:sldMk cId="2198872487" sldId="279"/>
            <ac:spMk id="8" creationId="{1C60B008-652D-F1EE-14AA-A01FECA2974E}"/>
          </ac:spMkLst>
        </pc:spChg>
        <pc:spChg chg="mod">
          <ac:chgData name="Remon Buddhacharya" userId="3ab932166abcc9ae" providerId="LiveId" clId="{85CD3250-636A-41FC-804F-D43949B7340F}" dt="2025-07-30T14:42:03.492" v="183" actId="26606"/>
          <ac:spMkLst>
            <pc:docMk/>
            <pc:sldMk cId="2198872487" sldId="279"/>
            <ac:spMk id="10" creationId="{89E6BB13-229E-D8C8-FE34-F405694CA631}"/>
          </ac:spMkLst>
        </pc:spChg>
        <pc:spChg chg="mod">
          <ac:chgData name="Remon Buddhacharya" userId="3ab932166abcc9ae" providerId="LiveId" clId="{85CD3250-636A-41FC-804F-D43949B7340F}" dt="2025-07-30T14:42:03.492" v="183" actId="26606"/>
          <ac:spMkLst>
            <pc:docMk/>
            <pc:sldMk cId="2198872487" sldId="279"/>
            <ac:spMk id="12" creationId="{D3CA98BE-D1B0-9192-C06A-94BA1FEC62B8}"/>
          </ac:spMkLst>
        </pc:spChg>
        <pc:spChg chg="add del">
          <ac:chgData name="Remon Buddhacharya" userId="3ab932166abcc9ae" providerId="LiveId" clId="{85CD3250-636A-41FC-804F-D43949B7340F}" dt="2025-07-30T14:42:03.476" v="182" actId="26606"/>
          <ac:spMkLst>
            <pc:docMk/>
            <pc:sldMk cId="2198872487" sldId="279"/>
            <ac:spMk id="17" creationId="{6C256E4D-8C4E-409C-8AAC-E6E88B74184B}"/>
          </ac:spMkLst>
        </pc:spChg>
        <pc:spChg chg="add del">
          <ac:chgData name="Remon Buddhacharya" userId="3ab932166abcc9ae" providerId="LiveId" clId="{85CD3250-636A-41FC-804F-D43949B7340F}" dt="2025-07-30T14:42:03.476" v="182" actId="26606"/>
          <ac:spMkLst>
            <pc:docMk/>
            <pc:sldMk cId="2198872487" sldId="279"/>
            <ac:spMk id="19" creationId="{13BF1CB8-C4D2-46A7-900D-7B057EBD241F}"/>
          </ac:spMkLst>
        </pc:spChg>
        <pc:spChg chg="add">
          <ac:chgData name="Remon Buddhacharya" userId="3ab932166abcc9ae" providerId="LiveId" clId="{85CD3250-636A-41FC-804F-D43949B7340F}" dt="2025-07-30T14:42:03.492" v="183" actId="26606"/>
          <ac:spMkLst>
            <pc:docMk/>
            <pc:sldMk cId="2198872487" sldId="279"/>
            <ac:spMk id="21" creationId="{53B5E4CD-D48B-4BA2-A183-C7F932AA6E05}"/>
          </ac:spMkLst>
        </pc:spChg>
        <pc:spChg chg="add">
          <ac:chgData name="Remon Buddhacharya" userId="3ab932166abcc9ae" providerId="LiveId" clId="{85CD3250-636A-41FC-804F-D43949B7340F}" dt="2025-07-30T14:42:03.492" v="183" actId="26606"/>
          <ac:spMkLst>
            <pc:docMk/>
            <pc:sldMk cId="2198872487" sldId="279"/>
            <ac:spMk id="22" creationId="{90FE9CC2-BA24-47CD-AE5E-A6BB2A464C75}"/>
          </ac:spMkLst>
        </pc:spChg>
        <pc:spChg chg="add">
          <ac:chgData name="Remon Buddhacharya" userId="3ab932166abcc9ae" providerId="LiveId" clId="{85CD3250-636A-41FC-804F-D43949B7340F}" dt="2025-07-30T14:42:03.492" v="183" actId="26606"/>
          <ac:spMkLst>
            <pc:docMk/>
            <pc:sldMk cId="2198872487" sldId="279"/>
            <ac:spMk id="23" creationId="{3840EA77-E10C-4170-BBB0-CE0419050FD2}"/>
          </ac:spMkLst>
        </pc:spChg>
      </pc:sldChg>
      <pc:sldChg chg="addSp delSp modSp add mod">
        <pc:chgData name="Remon Buddhacharya" userId="3ab932166abcc9ae" providerId="LiveId" clId="{85CD3250-636A-41FC-804F-D43949B7340F}" dt="2025-07-30T14:47:58.751" v="271" actId="2711"/>
        <pc:sldMkLst>
          <pc:docMk/>
          <pc:sldMk cId="101405363" sldId="280"/>
        </pc:sldMkLst>
        <pc:spChg chg="mod">
          <ac:chgData name="Remon Buddhacharya" userId="3ab932166abcc9ae" providerId="LiveId" clId="{85CD3250-636A-41FC-804F-D43949B7340F}" dt="2025-07-30T14:47:26.110" v="267" actId="26606"/>
          <ac:spMkLst>
            <pc:docMk/>
            <pc:sldMk cId="101405363" sldId="280"/>
            <ac:spMk id="2" creationId="{D554AEE0-740C-DEDC-957D-8F1708D271AF}"/>
          </ac:spMkLst>
        </pc:spChg>
        <pc:spChg chg="mod">
          <ac:chgData name="Remon Buddhacharya" userId="3ab932166abcc9ae" providerId="LiveId" clId="{85CD3250-636A-41FC-804F-D43949B7340F}" dt="2025-07-30T14:47:58.751" v="271" actId="2711"/>
          <ac:spMkLst>
            <pc:docMk/>
            <pc:sldMk cId="101405363" sldId="280"/>
            <ac:spMk id="3" creationId="{C143B70E-6554-E735-9801-BE32E9C96759}"/>
          </ac:spMkLst>
        </pc:spChg>
        <pc:spChg chg="del">
          <ac:chgData name="Remon Buddhacharya" userId="3ab932166abcc9ae" providerId="LiveId" clId="{85CD3250-636A-41FC-804F-D43949B7340F}" dt="2025-07-30T14:47:15.547" v="264" actId="26606"/>
          <ac:spMkLst>
            <pc:docMk/>
            <pc:sldMk cId="101405363" sldId="280"/>
            <ac:spMk id="21" creationId="{A9860A6A-3845-A8B5-1672-FA581ADD8AA4}"/>
          </ac:spMkLst>
        </pc:spChg>
        <pc:spChg chg="del">
          <ac:chgData name="Remon Buddhacharya" userId="3ab932166abcc9ae" providerId="LiveId" clId="{85CD3250-636A-41FC-804F-D43949B7340F}" dt="2025-07-30T14:47:15.547" v="264" actId="26606"/>
          <ac:spMkLst>
            <pc:docMk/>
            <pc:sldMk cId="101405363" sldId="280"/>
            <ac:spMk id="22" creationId="{3EBB50E7-79AA-A22A-C3B1-61CE546F9A22}"/>
          </ac:spMkLst>
        </pc:spChg>
        <pc:spChg chg="del">
          <ac:chgData name="Remon Buddhacharya" userId="3ab932166abcc9ae" providerId="LiveId" clId="{85CD3250-636A-41FC-804F-D43949B7340F}" dt="2025-07-30T14:47:15.547" v="264" actId="26606"/>
          <ac:spMkLst>
            <pc:docMk/>
            <pc:sldMk cId="101405363" sldId="280"/>
            <ac:spMk id="23" creationId="{42DE8A97-8018-A16F-F3BF-B7D517068AD4}"/>
          </ac:spMkLst>
        </pc:spChg>
        <pc:spChg chg="add del">
          <ac:chgData name="Remon Buddhacharya" userId="3ab932166abcc9ae" providerId="LiveId" clId="{85CD3250-636A-41FC-804F-D43949B7340F}" dt="2025-07-30T14:47:26.110" v="267" actId="26606"/>
          <ac:spMkLst>
            <pc:docMk/>
            <pc:sldMk cId="101405363" sldId="280"/>
            <ac:spMk id="28" creationId="{13BF1CB8-C4D2-46A7-900D-7B057EBD241F}"/>
          </ac:spMkLst>
        </pc:spChg>
        <pc:spChg chg="add del">
          <ac:chgData name="Remon Buddhacharya" userId="3ab932166abcc9ae" providerId="LiveId" clId="{85CD3250-636A-41FC-804F-D43949B7340F}" dt="2025-07-30T14:47:26.110" v="267" actId="26606"/>
          <ac:spMkLst>
            <pc:docMk/>
            <pc:sldMk cId="101405363" sldId="280"/>
            <ac:spMk id="30" creationId="{8047ED37-AD62-4555-A369-81CC3152B499}"/>
          </ac:spMkLst>
        </pc:spChg>
        <pc:spChg chg="add del">
          <ac:chgData name="Remon Buddhacharya" userId="3ab932166abcc9ae" providerId="LiveId" clId="{85CD3250-636A-41FC-804F-D43949B7340F}" dt="2025-07-30T14:47:26.105" v="266" actId="26606"/>
          <ac:spMkLst>
            <pc:docMk/>
            <pc:sldMk cId="101405363" sldId="280"/>
            <ac:spMk id="35" creationId="{10788713-47AB-476F-935B-5FD2B5365BBB}"/>
          </ac:spMkLst>
        </pc:spChg>
        <pc:spChg chg="add del">
          <ac:chgData name="Remon Buddhacharya" userId="3ab932166abcc9ae" providerId="LiveId" clId="{85CD3250-636A-41FC-804F-D43949B7340F}" dt="2025-07-30T14:47:26.105" v="266" actId="26606"/>
          <ac:spMkLst>
            <pc:docMk/>
            <pc:sldMk cId="101405363" sldId="280"/>
            <ac:spMk id="37" creationId="{7F914DDC-D2A9-4C86-B057-CDBB8F174201}"/>
          </ac:spMkLst>
        </pc:spChg>
        <pc:spChg chg="add del">
          <ac:chgData name="Remon Buddhacharya" userId="3ab932166abcc9ae" providerId="LiveId" clId="{85CD3250-636A-41FC-804F-D43949B7340F}" dt="2025-07-30T14:47:26.105" v="266" actId="26606"/>
          <ac:spMkLst>
            <pc:docMk/>
            <pc:sldMk cId="101405363" sldId="280"/>
            <ac:spMk id="39" creationId="{A39C7114-BEDD-41AE-8645-0502136A65FA}"/>
          </ac:spMkLst>
        </pc:spChg>
        <pc:spChg chg="add">
          <ac:chgData name="Remon Buddhacharya" userId="3ab932166abcc9ae" providerId="LiveId" clId="{85CD3250-636A-41FC-804F-D43949B7340F}" dt="2025-07-30T14:47:26.110" v="267" actId="26606"/>
          <ac:spMkLst>
            <pc:docMk/>
            <pc:sldMk cId="101405363" sldId="280"/>
            <ac:spMk id="41" creationId="{13BF1CB8-C4D2-46A7-900D-7B057EBD241F}"/>
          </ac:spMkLst>
        </pc:spChg>
        <pc:spChg chg="add">
          <ac:chgData name="Remon Buddhacharya" userId="3ab932166abcc9ae" providerId="LiveId" clId="{85CD3250-636A-41FC-804F-D43949B7340F}" dt="2025-07-30T14:47:26.110" v="267" actId="26606"/>
          <ac:spMkLst>
            <pc:docMk/>
            <pc:sldMk cId="101405363" sldId="280"/>
            <ac:spMk id="42" creationId="{8047ED37-AD62-4555-A369-81CC3152B499}"/>
          </ac:spMkLst>
        </pc:spChg>
      </pc:sldChg>
      <pc:sldChg chg="addSp delSp modSp new del mod setBg">
        <pc:chgData name="Remon Buddhacharya" userId="3ab932166abcc9ae" providerId="LiveId" clId="{85CD3250-636A-41FC-804F-D43949B7340F}" dt="2025-07-30T14:46:45.629" v="244" actId="2696"/>
        <pc:sldMkLst>
          <pc:docMk/>
          <pc:sldMk cId="2879400495" sldId="280"/>
        </pc:sldMkLst>
        <pc:spChg chg="mod">
          <ac:chgData name="Remon Buddhacharya" userId="3ab932166abcc9ae" providerId="LiveId" clId="{85CD3250-636A-41FC-804F-D43949B7340F}" dt="2025-07-30T14:46:43.268" v="243" actId="26606"/>
          <ac:spMkLst>
            <pc:docMk/>
            <pc:sldMk cId="2879400495" sldId="280"/>
            <ac:spMk id="2" creationId="{AC6C6D3E-FB8F-AD05-115A-95212F141CE4}"/>
          </ac:spMkLst>
        </pc:spChg>
        <pc:spChg chg="add del mod">
          <ac:chgData name="Remon Buddhacharya" userId="3ab932166abcc9ae" providerId="LiveId" clId="{85CD3250-636A-41FC-804F-D43949B7340F}" dt="2025-07-30T14:46:43.268" v="243" actId="26606"/>
          <ac:spMkLst>
            <pc:docMk/>
            <pc:sldMk cId="2879400495" sldId="280"/>
            <ac:spMk id="3" creationId="{B9776AC1-58AB-C3F2-53C0-BB60FE18244E}"/>
          </ac:spMkLst>
        </pc:spChg>
        <pc:spChg chg="add mod">
          <ac:chgData name="Remon Buddhacharya" userId="3ab932166abcc9ae" providerId="LiveId" clId="{85CD3250-636A-41FC-804F-D43949B7340F}" dt="2025-07-30T14:45:13.898" v="230"/>
          <ac:spMkLst>
            <pc:docMk/>
            <pc:sldMk cId="2879400495" sldId="280"/>
            <ac:spMk id="4" creationId="{30190A10-C427-C619-589D-4011ECB7DAB1}"/>
          </ac:spMkLst>
        </pc:spChg>
        <pc:spChg chg="add mod">
          <ac:chgData name="Remon Buddhacharya" userId="3ab932166abcc9ae" providerId="LiveId" clId="{85CD3250-636A-41FC-804F-D43949B7340F}" dt="2025-07-30T14:45:16.296" v="232"/>
          <ac:spMkLst>
            <pc:docMk/>
            <pc:sldMk cId="2879400495" sldId="280"/>
            <ac:spMk id="5" creationId="{62612A03-1B21-4ACF-AA95-8274BE559CF0}"/>
          </ac:spMkLst>
        </pc:spChg>
        <pc:spChg chg="add del">
          <ac:chgData name="Remon Buddhacharya" userId="3ab932166abcc9ae" providerId="LiveId" clId="{85CD3250-636A-41FC-804F-D43949B7340F}" dt="2025-07-30T14:46:43.268" v="243" actId="26606"/>
          <ac:spMkLst>
            <pc:docMk/>
            <pc:sldMk cId="2879400495" sldId="280"/>
            <ac:spMk id="8" creationId="{13BF1CB8-C4D2-46A7-900D-7B057EBD241F}"/>
          </ac:spMkLst>
        </pc:spChg>
        <pc:spChg chg="add del">
          <ac:chgData name="Remon Buddhacharya" userId="3ab932166abcc9ae" providerId="LiveId" clId="{85CD3250-636A-41FC-804F-D43949B7340F}" dt="2025-07-30T14:46:43.268" v="243" actId="26606"/>
          <ac:spMkLst>
            <pc:docMk/>
            <pc:sldMk cId="2879400495" sldId="280"/>
            <ac:spMk id="10" creationId="{8047ED37-AD62-4555-A369-81CC3152B499}"/>
          </ac:spMkLst>
        </pc:spChg>
      </pc:sldChg>
      <pc:sldChg chg="modSp add mod">
        <pc:chgData name="Remon Buddhacharya" userId="3ab932166abcc9ae" providerId="LiveId" clId="{85CD3250-636A-41FC-804F-D43949B7340F}" dt="2025-07-30T14:48:34.430" v="297"/>
        <pc:sldMkLst>
          <pc:docMk/>
          <pc:sldMk cId="2877234505" sldId="281"/>
        </pc:sldMkLst>
        <pc:spChg chg="mod">
          <ac:chgData name="Remon Buddhacharya" userId="3ab932166abcc9ae" providerId="LiveId" clId="{85CD3250-636A-41FC-804F-D43949B7340F}" dt="2025-07-30T14:48:20.329" v="296" actId="20577"/>
          <ac:spMkLst>
            <pc:docMk/>
            <pc:sldMk cId="2877234505" sldId="281"/>
            <ac:spMk id="2" creationId="{15526C65-62C6-4382-FA5C-47685472DE8C}"/>
          </ac:spMkLst>
        </pc:spChg>
        <pc:spChg chg="mod">
          <ac:chgData name="Remon Buddhacharya" userId="3ab932166abcc9ae" providerId="LiveId" clId="{85CD3250-636A-41FC-804F-D43949B7340F}" dt="2025-07-30T14:48:34.430" v="297"/>
          <ac:spMkLst>
            <pc:docMk/>
            <pc:sldMk cId="2877234505" sldId="281"/>
            <ac:spMk id="3" creationId="{5F5EEB4E-C8CB-EB87-8BC6-A69EC1735F5B}"/>
          </ac:spMkLst>
        </pc:spChg>
      </pc:sldChg>
      <pc:sldChg chg="new del">
        <pc:chgData name="Remon Buddhacharya" userId="3ab932166abcc9ae" providerId="LiveId" clId="{85CD3250-636A-41FC-804F-D43949B7340F}" dt="2025-07-30T14:48:50.353" v="299" actId="680"/>
        <pc:sldMkLst>
          <pc:docMk/>
          <pc:sldMk cId="739711796" sldId="282"/>
        </pc:sldMkLst>
      </pc:sldChg>
      <pc:sldChg chg="add del">
        <pc:chgData name="Remon Buddhacharya" userId="3ab932166abcc9ae" providerId="LiveId" clId="{85CD3250-636A-41FC-804F-D43949B7340F}" dt="2025-07-30T15:42:48.939" v="790" actId="47"/>
        <pc:sldMkLst>
          <pc:docMk/>
          <pc:sldMk cId="2616618911" sldId="282"/>
        </pc:sldMkLst>
      </pc:sldChg>
      <pc:sldChg chg="addSp modSp add mod ord">
        <pc:chgData name="Remon Buddhacharya" userId="3ab932166abcc9ae" providerId="LiveId" clId="{85CD3250-636A-41FC-804F-D43949B7340F}" dt="2025-07-30T14:51:33.264" v="326" actId="20577"/>
        <pc:sldMkLst>
          <pc:docMk/>
          <pc:sldMk cId="3182127557" sldId="283"/>
        </pc:sldMkLst>
        <pc:spChg chg="mod">
          <ac:chgData name="Remon Buddhacharya" userId="3ab932166abcc9ae" providerId="LiveId" clId="{85CD3250-636A-41FC-804F-D43949B7340F}" dt="2025-07-30T14:50:26.847" v="319" actId="20577"/>
          <ac:spMkLst>
            <pc:docMk/>
            <pc:sldMk cId="3182127557" sldId="283"/>
            <ac:spMk id="2" creationId="{9BFBE0E5-E7A9-724A-A056-832B4F2D22C4}"/>
          </ac:spMkLst>
        </pc:spChg>
        <pc:spChg chg="mod">
          <ac:chgData name="Remon Buddhacharya" userId="3ab932166abcc9ae" providerId="LiveId" clId="{85CD3250-636A-41FC-804F-D43949B7340F}" dt="2025-07-30T14:51:33.264" v="326" actId="20577"/>
          <ac:spMkLst>
            <pc:docMk/>
            <pc:sldMk cId="3182127557" sldId="283"/>
            <ac:spMk id="3" creationId="{C278F1F4-717F-EE07-6AB5-587C10AF32EB}"/>
          </ac:spMkLst>
        </pc:spChg>
        <pc:spChg chg="add">
          <ac:chgData name="Remon Buddhacharya" userId="3ab932166abcc9ae" providerId="LiveId" clId="{85CD3250-636A-41FC-804F-D43949B7340F}" dt="2025-07-30T14:50:05.285" v="304"/>
          <ac:spMkLst>
            <pc:docMk/>
            <pc:sldMk cId="3182127557" sldId="283"/>
            <ac:spMk id="4" creationId="{8E394687-0421-8046-2190-E63E919327F1}"/>
          </ac:spMkLst>
        </pc:spChg>
      </pc:sldChg>
      <pc:sldChg chg="addSp delSp modSp add del mod ord setBg">
        <pc:chgData name="Remon Buddhacharya" userId="3ab932166abcc9ae" providerId="LiveId" clId="{85CD3250-636A-41FC-804F-D43949B7340F}" dt="2025-07-30T15:06:38.240" v="396" actId="47"/>
        <pc:sldMkLst>
          <pc:docMk/>
          <pc:sldMk cId="58416177" sldId="284"/>
        </pc:sldMkLst>
        <pc:spChg chg="del mod">
          <ac:chgData name="Remon Buddhacharya" userId="3ab932166abcc9ae" providerId="LiveId" clId="{85CD3250-636A-41FC-804F-D43949B7340F}" dt="2025-07-30T14:51:59.354" v="334" actId="478"/>
          <ac:spMkLst>
            <pc:docMk/>
            <pc:sldMk cId="58416177" sldId="284"/>
            <ac:spMk id="2" creationId="{757D3FBD-C7B1-B548-EBAB-8666AE13D564}"/>
          </ac:spMkLst>
        </pc:spChg>
        <pc:spChg chg="del mod">
          <ac:chgData name="Remon Buddhacharya" userId="3ab932166abcc9ae" providerId="LiveId" clId="{85CD3250-636A-41FC-804F-D43949B7340F}" dt="2025-07-30T14:51:56.412" v="331" actId="478"/>
          <ac:spMkLst>
            <pc:docMk/>
            <pc:sldMk cId="58416177" sldId="284"/>
            <ac:spMk id="3" creationId="{AFB841E1-F43D-1952-5F6A-5601CE35B891}"/>
          </ac:spMkLst>
        </pc:spChg>
        <pc:spChg chg="add del mod">
          <ac:chgData name="Remon Buddhacharya" userId="3ab932166abcc9ae" providerId="LiveId" clId="{85CD3250-636A-41FC-804F-D43949B7340F}" dt="2025-07-30T14:51:58.201" v="332" actId="478"/>
          <ac:spMkLst>
            <pc:docMk/>
            <pc:sldMk cId="58416177" sldId="284"/>
            <ac:spMk id="5" creationId="{569320CE-5397-7C11-722F-B2D94D9117B1}"/>
          </ac:spMkLst>
        </pc:spChg>
        <pc:spChg chg="add del mod">
          <ac:chgData name="Remon Buddhacharya" userId="3ab932166abcc9ae" providerId="LiveId" clId="{85CD3250-636A-41FC-804F-D43949B7340F}" dt="2025-07-30T14:52:00.687" v="335" actId="478"/>
          <ac:spMkLst>
            <pc:docMk/>
            <pc:sldMk cId="58416177" sldId="284"/>
            <ac:spMk id="7" creationId="{85537338-4F4C-D901-4BB5-5E6702144A66}"/>
          </ac:spMkLst>
        </pc:spChg>
        <pc:spChg chg="mod">
          <ac:chgData name="Remon Buddhacharya" userId="3ab932166abcc9ae" providerId="LiveId" clId="{85CD3250-636A-41FC-804F-D43949B7340F}" dt="2025-07-30T14:52:55.068" v="343" actId="26606"/>
          <ac:spMkLst>
            <pc:docMk/>
            <pc:sldMk cId="58416177" sldId="284"/>
            <ac:spMk id="8" creationId="{664CE715-8904-10BC-40A0-A162F44B26CE}"/>
          </ac:spMkLst>
        </pc:spChg>
        <pc:spChg chg="mod">
          <ac:chgData name="Remon Buddhacharya" userId="3ab932166abcc9ae" providerId="LiveId" clId="{85CD3250-636A-41FC-804F-D43949B7340F}" dt="2025-07-30T14:52:55.068" v="343" actId="26606"/>
          <ac:spMkLst>
            <pc:docMk/>
            <pc:sldMk cId="58416177" sldId="284"/>
            <ac:spMk id="10" creationId="{0A739C14-9B46-27DE-0280-6B5A149E562D}"/>
          </ac:spMkLst>
        </pc:spChg>
        <pc:spChg chg="mod">
          <ac:chgData name="Remon Buddhacharya" userId="3ab932166abcc9ae" providerId="LiveId" clId="{85CD3250-636A-41FC-804F-D43949B7340F}" dt="2025-07-30T14:52:55.068" v="343" actId="26606"/>
          <ac:spMkLst>
            <pc:docMk/>
            <pc:sldMk cId="58416177" sldId="284"/>
            <ac:spMk id="12" creationId="{EB5EF2F3-4670-CA97-3800-7F1FAE0CCD17}"/>
          </ac:spMkLst>
        </pc:spChg>
        <pc:spChg chg="add del">
          <ac:chgData name="Remon Buddhacharya" userId="3ab932166abcc9ae" providerId="LiveId" clId="{85CD3250-636A-41FC-804F-D43949B7340F}" dt="2025-07-30T14:52:47.228" v="338" actId="26606"/>
          <ac:spMkLst>
            <pc:docMk/>
            <pc:sldMk cId="58416177" sldId="284"/>
            <ac:spMk id="17" creationId="{4F4EB669-EE7A-468E-A94E-4C78EDCF3271}"/>
          </ac:spMkLst>
        </pc:spChg>
        <pc:spChg chg="add del">
          <ac:chgData name="Remon Buddhacharya" userId="3ab932166abcc9ae" providerId="LiveId" clId="{85CD3250-636A-41FC-804F-D43949B7340F}" dt="2025-07-30T14:52:52.820" v="340" actId="26606"/>
          <ac:spMkLst>
            <pc:docMk/>
            <pc:sldMk cId="58416177" sldId="284"/>
            <ac:spMk id="19" creationId="{4F4EB669-EE7A-468E-A94E-4C78EDCF3271}"/>
          </ac:spMkLst>
        </pc:spChg>
        <pc:spChg chg="add del">
          <ac:chgData name="Remon Buddhacharya" userId="3ab932166abcc9ae" providerId="LiveId" clId="{85CD3250-636A-41FC-804F-D43949B7340F}" dt="2025-07-30T14:52:55.051" v="342" actId="26606"/>
          <ac:spMkLst>
            <pc:docMk/>
            <pc:sldMk cId="58416177" sldId="284"/>
            <ac:spMk id="21" creationId="{4F4EB669-EE7A-468E-A94E-4C78EDCF3271}"/>
          </ac:spMkLst>
        </pc:spChg>
        <pc:spChg chg="add del">
          <ac:chgData name="Remon Buddhacharya" userId="3ab932166abcc9ae" providerId="LiveId" clId="{85CD3250-636A-41FC-804F-D43949B7340F}" dt="2025-07-30T14:52:55.051" v="342" actId="26606"/>
          <ac:spMkLst>
            <pc:docMk/>
            <pc:sldMk cId="58416177" sldId="284"/>
            <ac:spMk id="22" creationId="{7FDD3189-646A-4F2D-8AF6-2CCF34A33CE8}"/>
          </ac:spMkLst>
        </pc:spChg>
        <pc:spChg chg="add">
          <ac:chgData name="Remon Buddhacharya" userId="3ab932166abcc9ae" providerId="LiveId" clId="{85CD3250-636A-41FC-804F-D43949B7340F}" dt="2025-07-30T14:52:55.068" v="343" actId="26606"/>
          <ac:spMkLst>
            <pc:docMk/>
            <pc:sldMk cId="58416177" sldId="284"/>
            <ac:spMk id="24" creationId="{4F4EB669-EE7A-468E-A94E-4C78EDCF3271}"/>
          </ac:spMkLst>
        </pc:spChg>
        <pc:picChg chg="add del mod ord">
          <ac:chgData name="Remon Buddhacharya" userId="3ab932166abcc9ae" providerId="LiveId" clId="{85CD3250-636A-41FC-804F-D43949B7340F}" dt="2025-07-30T14:57:00.321" v="353" actId="478"/>
          <ac:picMkLst>
            <pc:docMk/>
            <pc:sldMk cId="58416177" sldId="284"/>
            <ac:picMk id="9" creationId="{28A3C3A6-E5AF-E119-56D7-C90F07D309EA}"/>
          </ac:picMkLst>
        </pc:picChg>
        <pc:picChg chg="add del mod">
          <ac:chgData name="Remon Buddhacharya" userId="3ab932166abcc9ae" providerId="LiveId" clId="{85CD3250-636A-41FC-804F-D43949B7340F}" dt="2025-07-30T14:57:00.861" v="354" actId="478"/>
          <ac:picMkLst>
            <pc:docMk/>
            <pc:sldMk cId="58416177" sldId="284"/>
            <ac:picMk id="11" creationId="{378A64B8-B722-C229-D9A6-45947CCE0E9E}"/>
          </ac:picMkLst>
        </pc:picChg>
        <pc:picChg chg="add del mod">
          <ac:chgData name="Remon Buddhacharya" userId="3ab932166abcc9ae" providerId="LiveId" clId="{85CD3250-636A-41FC-804F-D43949B7340F}" dt="2025-07-30T14:57:01.383" v="355" actId="478"/>
          <ac:picMkLst>
            <pc:docMk/>
            <pc:sldMk cId="58416177" sldId="284"/>
            <ac:picMk id="13" creationId="{657D4DAD-F53F-F569-ED93-026C9083FAB5}"/>
          </ac:picMkLst>
        </pc:picChg>
      </pc:sldChg>
      <pc:sldChg chg="modSp add mod">
        <pc:chgData name="Remon Buddhacharya" userId="3ab932166abcc9ae" providerId="LiveId" clId="{85CD3250-636A-41FC-804F-D43949B7340F}" dt="2025-07-30T14:59:30.574" v="390" actId="20577"/>
        <pc:sldMkLst>
          <pc:docMk/>
          <pc:sldMk cId="961839088" sldId="314"/>
        </pc:sldMkLst>
        <pc:spChg chg="mod">
          <ac:chgData name="Remon Buddhacharya" userId="3ab932166abcc9ae" providerId="LiveId" clId="{85CD3250-636A-41FC-804F-D43949B7340F}" dt="2025-07-30T14:59:30.574" v="390" actId="20577"/>
          <ac:spMkLst>
            <pc:docMk/>
            <pc:sldMk cId="961839088" sldId="314"/>
            <ac:spMk id="2" creationId="{293403A1-8044-BECA-ADC0-D44083CC04B3}"/>
          </ac:spMkLst>
        </pc:spChg>
        <pc:graphicFrameChg chg="mod">
          <ac:chgData name="Remon Buddhacharya" userId="3ab932166abcc9ae" providerId="LiveId" clId="{85CD3250-636A-41FC-804F-D43949B7340F}" dt="2025-07-30T14:59:01.777" v="366"/>
          <ac:graphicFrameMkLst>
            <pc:docMk/>
            <pc:sldMk cId="961839088" sldId="314"/>
            <ac:graphicFrameMk id="14" creationId="{FA8DC0F0-2951-F7AE-BB1D-FB80AC82D7FD}"/>
          </ac:graphicFrameMkLst>
        </pc:graphicFrameChg>
        <pc:picChg chg="mod">
          <ac:chgData name="Remon Buddhacharya" userId="3ab932166abcc9ae" providerId="LiveId" clId="{85CD3250-636A-41FC-804F-D43949B7340F}" dt="2025-07-30T14:59:05.659" v="367" actId="1076"/>
          <ac:picMkLst>
            <pc:docMk/>
            <pc:sldMk cId="961839088" sldId="314"/>
            <ac:picMk id="4" creationId="{3B177E65-7DE6-A285-F185-14F4022DF60D}"/>
          </ac:picMkLst>
        </pc:picChg>
      </pc:sldChg>
      <pc:sldChg chg="add del">
        <pc:chgData name="Remon Buddhacharya" userId="3ab932166abcc9ae" providerId="LiveId" clId="{85CD3250-636A-41FC-804F-D43949B7340F}" dt="2025-07-30T14:59:40.360" v="391" actId="47"/>
        <pc:sldMkLst>
          <pc:docMk/>
          <pc:sldMk cId="2023351631" sldId="316"/>
        </pc:sldMkLst>
      </pc:sldChg>
      <pc:sldChg chg="addSp delSp modSp add mod ord setBg delDesignElem">
        <pc:chgData name="Remon Buddhacharya" userId="3ab932166abcc9ae" providerId="LiveId" clId="{85CD3250-636A-41FC-804F-D43949B7340F}" dt="2025-07-30T14:59:57.313" v="394" actId="26606"/>
        <pc:sldMkLst>
          <pc:docMk/>
          <pc:sldMk cId="2189038146" sldId="321"/>
        </pc:sldMkLst>
        <pc:spChg chg="mod">
          <ac:chgData name="Remon Buddhacharya" userId="3ab932166abcc9ae" providerId="LiveId" clId="{85CD3250-636A-41FC-804F-D43949B7340F}" dt="2025-07-30T14:59:57.313" v="394" actId="26606"/>
          <ac:spMkLst>
            <pc:docMk/>
            <pc:sldMk cId="2189038146" sldId="321"/>
            <ac:spMk id="31" creationId="{530515EE-4E45-A020-BAAE-973B4CB188D7}"/>
          </ac:spMkLst>
        </pc:spChg>
        <pc:spChg chg="add">
          <ac:chgData name="Remon Buddhacharya" userId="3ab932166abcc9ae" providerId="LiveId" clId="{85CD3250-636A-41FC-804F-D43949B7340F}" dt="2025-07-30T14:59:57.313" v="394" actId="26606"/>
          <ac:spMkLst>
            <pc:docMk/>
            <pc:sldMk cId="2189038146" sldId="321"/>
            <ac:spMk id="36" creationId="{BD496F58-731B-4833-93F9-53192FC219DE}"/>
          </ac:spMkLst>
        </pc:spChg>
        <pc:spChg chg="add">
          <ac:chgData name="Remon Buddhacharya" userId="3ab932166abcc9ae" providerId="LiveId" clId="{85CD3250-636A-41FC-804F-D43949B7340F}" dt="2025-07-30T14:59:57.313" v="394" actId="26606"/>
          <ac:spMkLst>
            <pc:docMk/>
            <pc:sldMk cId="2189038146" sldId="321"/>
            <ac:spMk id="38" creationId="{195B3A3C-971D-4F24-9512-C9E4590CAD80}"/>
          </ac:spMkLst>
        </pc:spChg>
        <pc:spChg chg="del">
          <ac:chgData name="Remon Buddhacharya" userId="3ab932166abcc9ae" providerId="LiveId" clId="{85CD3250-636A-41FC-804F-D43949B7340F}" dt="2025-07-30T14:58:12.185" v="357"/>
          <ac:spMkLst>
            <pc:docMk/>
            <pc:sldMk cId="2189038146" sldId="321"/>
            <ac:spMk id="49" creationId="{BD496F58-731B-4833-93F9-53192FC219DE}"/>
          </ac:spMkLst>
        </pc:spChg>
        <pc:spChg chg="del">
          <ac:chgData name="Remon Buddhacharya" userId="3ab932166abcc9ae" providerId="LiveId" clId="{85CD3250-636A-41FC-804F-D43949B7340F}" dt="2025-07-30T14:58:12.185" v="357"/>
          <ac:spMkLst>
            <pc:docMk/>
            <pc:sldMk cId="2189038146" sldId="321"/>
            <ac:spMk id="50" creationId="{195B3A3C-971D-4F24-9512-C9E4590CAD80}"/>
          </ac:spMkLst>
        </pc:spChg>
        <pc:picChg chg="mod">
          <ac:chgData name="Remon Buddhacharya" userId="3ab932166abcc9ae" providerId="LiveId" clId="{85CD3250-636A-41FC-804F-D43949B7340F}" dt="2025-07-30T14:59:57.313" v="394" actId="26606"/>
          <ac:picMkLst>
            <pc:docMk/>
            <pc:sldMk cId="2189038146" sldId="321"/>
            <ac:picMk id="6" creationId="{8391D328-4CF4-4ED9-D569-4755C44C1779}"/>
          </ac:picMkLst>
        </pc:picChg>
      </pc:sldChg>
      <pc:sldChg chg="addSp modSp add mod modTransition modAnim">
        <pc:chgData name="Remon Buddhacharya" userId="3ab932166abcc9ae" providerId="LiveId" clId="{85CD3250-636A-41FC-804F-D43949B7340F}" dt="2025-07-30T15:29:26.873" v="632"/>
        <pc:sldMkLst>
          <pc:docMk/>
          <pc:sldMk cId="3993315322" sldId="322"/>
        </pc:sldMkLst>
        <pc:spChg chg="mod">
          <ac:chgData name="Remon Buddhacharya" userId="3ab932166abcc9ae" providerId="LiveId" clId="{85CD3250-636A-41FC-804F-D43949B7340F}" dt="2025-07-30T15:13:43.077" v="446" actId="1076"/>
          <ac:spMkLst>
            <pc:docMk/>
            <pc:sldMk cId="3993315322" sldId="322"/>
            <ac:spMk id="2" creationId="{00E60BCB-CD97-A822-FA92-642C3EF10D9E}"/>
          </ac:spMkLst>
        </pc:spChg>
        <pc:picChg chg="add mod">
          <ac:chgData name="Remon Buddhacharya" userId="3ab932166abcc9ae" providerId="LiveId" clId="{85CD3250-636A-41FC-804F-D43949B7340F}" dt="2025-07-30T15:14:16.140" v="458" actId="14100"/>
          <ac:picMkLst>
            <pc:docMk/>
            <pc:sldMk cId="3993315322" sldId="322"/>
            <ac:picMk id="3" creationId="{57FC1E3A-36DD-2BA7-FB9A-4903980EAFAC}"/>
          </ac:picMkLst>
        </pc:picChg>
        <pc:picChg chg="add mod">
          <ac:chgData name="Remon Buddhacharya" userId="3ab932166abcc9ae" providerId="LiveId" clId="{85CD3250-636A-41FC-804F-D43949B7340F}" dt="2025-07-30T15:16:52.070" v="482" actId="14100"/>
          <ac:picMkLst>
            <pc:docMk/>
            <pc:sldMk cId="3993315322" sldId="322"/>
            <ac:picMk id="4" creationId="{367A29BD-D057-A98A-9D70-F2E5C2D345CA}"/>
          </ac:picMkLst>
        </pc:picChg>
        <pc:picChg chg="add mod modCrop">
          <ac:chgData name="Remon Buddhacharya" userId="3ab932166abcc9ae" providerId="LiveId" clId="{85CD3250-636A-41FC-804F-D43949B7340F}" dt="2025-07-30T15:16:03.988" v="477" actId="732"/>
          <ac:picMkLst>
            <pc:docMk/>
            <pc:sldMk cId="3993315322" sldId="322"/>
            <ac:picMk id="5" creationId="{FD5D4FEF-AD00-D224-D729-08DA8BABE4D8}"/>
          </ac:picMkLst>
        </pc:picChg>
        <pc:picChg chg="mod ord">
          <ac:chgData name="Remon Buddhacharya" userId="3ab932166abcc9ae" providerId="LiveId" clId="{85CD3250-636A-41FC-804F-D43949B7340F}" dt="2025-07-30T15:17:56.315" v="491" actId="13244"/>
          <ac:picMkLst>
            <pc:docMk/>
            <pc:sldMk cId="3993315322" sldId="322"/>
            <ac:picMk id="6" creationId="{2F75DF84-2E07-5065-0175-35059CC01B3F}"/>
          </ac:picMkLst>
        </pc:picChg>
        <pc:picChg chg="mod">
          <ac:chgData name="Remon Buddhacharya" userId="3ab932166abcc9ae" providerId="LiveId" clId="{85CD3250-636A-41FC-804F-D43949B7340F}" dt="2025-07-30T15:13:55.910" v="448" actId="1076"/>
          <ac:picMkLst>
            <pc:docMk/>
            <pc:sldMk cId="3993315322" sldId="322"/>
            <ac:picMk id="7" creationId="{F0D71C9A-82E5-0501-57E6-9DE997CEFFFA}"/>
          </ac:picMkLst>
        </pc:picChg>
        <pc:picChg chg="mod">
          <ac:chgData name="Remon Buddhacharya" userId="3ab932166abcc9ae" providerId="LiveId" clId="{85CD3250-636A-41FC-804F-D43949B7340F}" dt="2025-07-30T15:13:58.491" v="449" actId="1076"/>
          <ac:picMkLst>
            <pc:docMk/>
            <pc:sldMk cId="3993315322" sldId="322"/>
            <ac:picMk id="9" creationId="{78AEC53A-231F-FBCF-278C-F77B641DAAA9}"/>
          </ac:picMkLst>
        </pc:picChg>
        <pc:picChg chg="mod">
          <ac:chgData name="Remon Buddhacharya" userId="3ab932166abcc9ae" providerId="LiveId" clId="{85CD3250-636A-41FC-804F-D43949B7340F}" dt="2025-07-30T15:16:49.610" v="481" actId="14100"/>
          <ac:picMkLst>
            <pc:docMk/>
            <pc:sldMk cId="3993315322" sldId="322"/>
            <ac:picMk id="11" creationId="{F24FC1A1-B829-61B2-10E0-FD8F074A967F}"/>
          </ac:picMkLst>
        </pc:picChg>
        <pc:picChg chg="mod">
          <ac:chgData name="Remon Buddhacharya" userId="3ab932166abcc9ae" providerId="LiveId" clId="{85CD3250-636A-41FC-804F-D43949B7340F}" dt="2025-07-30T15:14:06.576" v="456" actId="1076"/>
          <ac:picMkLst>
            <pc:docMk/>
            <pc:sldMk cId="3993315322" sldId="322"/>
            <ac:picMk id="13" creationId="{C2C2759B-8AAF-B46D-1986-479219176851}"/>
          </ac:picMkLst>
        </pc:picChg>
        <pc:picChg chg="add mod modCrop">
          <ac:chgData name="Remon Buddhacharya" userId="3ab932166abcc9ae" providerId="LiveId" clId="{85CD3250-636A-41FC-804F-D43949B7340F}" dt="2025-07-30T15:16:10.359" v="478" actId="732"/>
          <ac:picMkLst>
            <pc:docMk/>
            <pc:sldMk cId="3993315322" sldId="322"/>
            <ac:picMk id="14" creationId="{B1BE0A96-70E8-0E7B-51D4-00F61AE363A1}"/>
          </ac:picMkLst>
        </pc:picChg>
      </pc:sldChg>
      <pc:sldChg chg="add del">
        <pc:chgData name="Remon Buddhacharya" userId="3ab932166abcc9ae" providerId="LiveId" clId="{85CD3250-636A-41FC-804F-D43949B7340F}" dt="2025-07-30T15:16:40.562" v="479" actId="47"/>
        <pc:sldMkLst>
          <pc:docMk/>
          <pc:sldMk cId="814068702" sldId="323"/>
        </pc:sldMkLst>
      </pc:sldChg>
      <pc:sldChg chg="addSp delSp modSp add mod modTransition delAnim modAnim">
        <pc:chgData name="Remon Buddhacharya" userId="3ab932166abcc9ae" providerId="LiveId" clId="{85CD3250-636A-41FC-804F-D43949B7340F}" dt="2025-07-30T15:39:27.523" v="755" actId="1076"/>
        <pc:sldMkLst>
          <pc:docMk/>
          <pc:sldMk cId="831294922" sldId="324"/>
        </pc:sldMkLst>
        <pc:spChg chg="del mod modVis">
          <ac:chgData name="Remon Buddhacharya" userId="3ab932166abcc9ae" providerId="LiveId" clId="{85CD3250-636A-41FC-804F-D43949B7340F}" dt="2025-07-30T15:32:20.113" v="656" actId="478"/>
          <ac:spMkLst>
            <pc:docMk/>
            <pc:sldMk cId="831294922" sldId="324"/>
            <ac:spMk id="2" creationId="{8082075B-47B1-2D91-1B1F-8D48D63EFC31}"/>
          </ac:spMkLst>
        </pc:spChg>
        <pc:spChg chg="del mod modVis">
          <ac:chgData name="Remon Buddhacharya" userId="3ab932166abcc9ae" providerId="LiveId" clId="{85CD3250-636A-41FC-804F-D43949B7340F}" dt="2025-07-30T15:32:20.113" v="656" actId="478"/>
          <ac:spMkLst>
            <pc:docMk/>
            <pc:sldMk cId="831294922" sldId="324"/>
            <ac:spMk id="8" creationId="{548D5967-CC4C-4E64-29B6-C974C0B6C1B8}"/>
          </ac:spMkLst>
        </pc:spChg>
        <pc:spChg chg="del mod modVis">
          <ac:chgData name="Remon Buddhacharya" userId="3ab932166abcc9ae" providerId="LiveId" clId="{85CD3250-636A-41FC-804F-D43949B7340F}" dt="2025-07-30T15:32:20.113" v="656" actId="478"/>
          <ac:spMkLst>
            <pc:docMk/>
            <pc:sldMk cId="831294922" sldId="324"/>
            <ac:spMk id="10" creationId="{7684DF95-1576-D036-612A-123D16452A06}"/>
          </ac:spMkLst>
        </pc:spChg>
        <pc:spChg chg="del mod modVis">
          <ac:chgData name="Remon Buddhacharya" userId="3ab932166abcc9ae" providerId="LiveId" clId="{85CD3250-636A-41FC-804F-D43949B7340F}" dt="2025-07-30T15:32:20.113" v="656" actId="478"/>
          <ac:spMkLst>
            <pc:docMk/>
            <pc:sldMk cId="831294922" sldId="324"/>
            <ac:spMk id="12" creationId="{A547C91A-7D84-339F-8EB2-AAD27F5F0029}"/>
          </ac:spMkLst>
        </pc:spChg>
        <pc:spChg chg="add del mod">
          <ac:chgData name="Remon Buddhacharya" userId="3ab932166abcc9ae" providerId="LiveId" clId="{85CD3250-636A-41FC-804F-D43949B7340F}" dt="2025-07-30T15:39:14.400" v="753" actId="478"/>
          <ac:spMkLst>
            <pc:docMk/>
            <pc:sldMk cId="831294922" sldId="324"/>
            <ac:spMk id="18" creationId="{7B76656B-0054-9704-59EC-5343BA75ECAB}"/>
          </ac:spMkLst>
        </pc:spChg>
        <pc:picChg chg="add mod">
          <ac:chgData name="Remon Buddhacharya" userId="3ab932166abcc9ae" providerId="LiveId" clId="{85CD3250-636A-41FC-804F-D43949B7340F}" dt="2025-07-30T15:11:29.214" v="425"/>
          <ac:picMkLst>
            <pc:docMk/>
            <pc:sldMk cId="831294922" sldId="324"/>
            <ac:picMk id="3" creationId="{7FFDD490-41E1-B96A-8282-9238FA7A08A0}"/>
          </ac:picMkLst>
        </pc:picChg>
        <pc:picChg chg="add del mod ord modVis">
          <ac:chgData name="Remon Buddhacharya" userId="3ab932166abcc9ae" providerId="LiveId" clId="{85CD3250-636A-41FC-804F-D43949B7340F}" dt="2025-07-30T15:30:03.812" v="643" actId="478"/>
          <ac:picMkLst>
            <pc:docMk/>
            <pc:sldMk cId="831294922" sldId="324"/>
            <ac:picMk id="4" creationId="{557C172C-5D3C-41A4-99C1-F2E20BF3A0BF}"/>
          </ac:picMkLst>
        </pc:picChg>
        <pc:picChg chg="add del mod ord modVis">
          <ac:chgData name="Remon Buddhacharya" userId="3ab932166abcc9ae" providerId="LiveId" clId="{85CD3250-636A-41FC-804F-D43949B7340F}" dt="2025-07-30T15:30:03.812" v="643" actId="478"/>
          <ac:picMkLst>
            <pc:docMk/>
            <pc:sldMk cId="831294922" sldId="324"/>
            <ac:picMk id="5" creationId="{1D205E9D-7819-C47A-4314-AA434D3F0BD4}"/>
          </ac:picMkLst>
        </pc:picChg>
        <pc:picChg chg="add del mod ord modVis">
          <ac:chgData name="Remon Buddhacharya" userId="3ab932166abcc9ae" providerId="LiveId" clId="{85CD3250-636A-41FC-804F-D43949B7340F}" dt="2025-07-30T15:39:27.523" v="755" actId="1076"/>
          <ac:picMkLst>
            <pc:docMk/>
            <pc:sldMk cId="831294922" sldId="324"/>
            <ac:picMk id="6" creationId="{B4054490-4EBD-7BFD-8253-E1B60C9CCCC0}"/>
          </ac:picMkLst>
        </pc:picChg>
        <pc:picChg chg="del mod ord modVis">
          <ac:chgData name="Remon Buddhacharya" userId="3ab932166abcc9ae" providerId="LiveId" clId="{85CD3250-636A-41FC-804F-D43949B7340F}" dt="2025-07-30T15:30:03.812" v="643" actId="478"/>
          <ac:picMkLst>
            <pc:docMk/>
            <pc:sldMk cId="831294922" sldId="324"/>
            <ac:picMk id="7" creationId="{492F3D20-4D45-F725-7149-7439F2E75B9D}"/>
          </ac:picMkLst>
        </pc:picChg>
        <pc:picChg chg="del mod ord modVis">
          <ac:chgData name="Remon Buddhacharya" userId="3ab932166abcc9ae" providerId="LiveId" clId="{85CD3250-636A-41FC-804F-D43949B7340F}" dt="2025-07-30T15:30:03.812" v="643" actId="478"/>
          <ac:picMkLst>
            <pc:docMk/>
            <pc:sldMk cId="831294922" sldId="324"/>
            <ac:picMk id="9" creationId="{2DACA645-65F0-4D2C-6C1D-DEB987986E02}"/>
          </ac:picMkLst>
        </pc:picChg>
        <pc:picChg chg="del mod modVis">
          <ac:chgData name="Remon Buddhacharya" userId="3ab932166abcc9ae" providerId="LiveId" clId="{85CD3250-636A-41FC-804F-D43949B7340F}" dt="2025-07-30T15:10:50.704" v="422" actId="478"/>
          <ac:picMkLst>
            <pc:docMk/>
            <pc:sldMk cId="831294922" sldId="324"/>
            <ac:picMk id="11" creationId="{BBDC2D18-5D68-8E26-E4A5-3240A7A39A8D}"/>
          </ac:picMkLst>
        </pc:picChg>
        <pc:picChg chg="del mod modVis">
          <ac:chgData name="Remon Buddhacharya" userId="3ab932166abcc9ae" providerId="LiveId" clId="{85CD3250-636A-41FC-804F-D43949B7340F}" dt="2025-07-30T15:10:50.704" v="422" actId="478"/>
          <ac:picMkLst>
            <pc:docMk/>
            <pc:sldMk cId="831294922" sldId="324"/>
            <ac:picMk id="13" creationId="{7F9212D1-8FAE-76AC-B566-9F2B3A78876E}"/>
          </ac:picMkLst>
        </pc:picChg>
        <pc:picChg chg="add del mod ord modVis">
          <ac:chgData name="Remon Buddhacharya" userId="3ab932166abcc9ae" providerId="LiveId" clId="{85CD3250-636A-41FC-804F-D43949B7340F}" dt="2025-07-30T15:30:03.812" v="643" actId="478"/>
          <ac:picMkLst>
            <pc:docMk/>
            <pc:sldMk cId="831294922" sldId="324"/>
            <ac:picMk id="14" creationId="{211F8E1C-9CFE-3195-4D70-E899661AF4C2}"/>
          </ac:picMkLst>
        </pc:picChg>
        <pc:picChg chg="add del mod ord modVis">
          <ac:chgData name="Remon Buddhacharya" userId="3ab932166abcc9ae" providerId="LiveId" clId="{85CD3250-636A-41FC-804F-D43949B7340F}" dt="2025-07-30T15:30:03.812" v="643" actId="478"/>
          <ac:picMkLst>
            <pc:docMk/>
            <pc:sldMk cId="831294922" sldId="324"/>
            <ac:picMk id="15" creationId="{04E77A63-517D-ACF8-ACF5-CA4437DAB31E}"/>
          </ac:picMkLst>
        </pc:picChg>
        <pc:picChg chg="add del mod modVis">
          <ac:chgData name="Remon Buddhacharya" userId="3ab932166abcc9ae" providerId="LiveId" clId="{85CD3250-636A-41FC-804F-D43949B7340F}" dt="2025-07-30T15:29:57.344" v="642" actId="478"/>
          <ac:picMkLst>
            <pc:docMk/>
            <pc:sldMk cId="831294922" sldId="324"/>
            <ac:picMk id="16" creationId="{45219288-3296-3862-52F2-34523658DA81}"/>
          </ac:picMkLst>
        </pc:picChg>
      </pc:sldChg>
      <pc:sldChg chg="addSp delSp modSp add del mod">
        <pc:chgData name="Remon Buddhacharya" userId="3ab932166abcc9ae" providerId="LiveId" clId="{85CD3250-636A-41FC-804F-D43949B7340F}" dt="2025-07-30T15:29:42.164" v="638" actId="47"/>
        <pc:sldMkLst>
          <pc:docMk/>
          <pc:sldMk cId="3443101310" sldId="325"/>
        </pc:sldMkLst>
        <pc:picChg chg="add del mod">
          <ac:chgData name="Remon Buddhacharya" userId="3ab932166abcc9ae" providerId="LiveId" clId="{85CD3250-636A-41FC-804F-D43949B7340F}" dt="2025-07-30T15:29:37.366" v="637" actId="478"/>
          <ac:picMkLst>
            <pc:docMk/>
            <pc:sldMk cId="3443101310" sldId="325"/>
            <ac:picMk id="3" creationId="{79B627B5-0388-9A1C-2E82-C544C1206D92}"/>
          </ac:picMkLst>
        </pc:picChg>
        <pc:picChg chg="add del mod">
          <ac:chgData name="Remon Buddhacharya" userId="3ab932166abcc9ae" providerId="LiveId" clId="{85CD3250-636A-41FC-804F-D43949B7340F}" dt="2025-07-30T15:29:37.366" v="637" actId="478"/>
          <ac:picMkLst>
            <pc:docMk/>
            <pc:sldMk cId="3443101310" sldId="325"/>
            <ac:picMk id="4" creationId="{A666E7F7-531B-1548-46D0-D8A4231CAD3D}"/>
          </ac:picMkLst>
        </pc:picChg>
        <pc:picChg chg="add del mod">
          <ac:chgData name="Remon Buddhacharya" userId="3ab932166abcc9ae" providerId="LiveId" clId="{85CD3250-636A-41FC-804F-D43949B7340F}" dt="2025-07-30T15:29:37.366" v="637" actId="478"/>
          <ac:picMkLst>
            <pc:docMk/>
            <pc:sldMk cId="3443101310" sldId="325"/>
            <ac:picMk id="5" creationId="{4B7FCBD8-4A74-3A2D-C423-F2DF14BD08BE}"/>
          </ac:picMkLst>
        </pc:picChg>
        <pc:picChg chg="add del mod">
          <ac:chgData name="Remon Buddhacharya" userId="3ab932166abcc9ae" providerId="LiveId" clId="{85CD3250-636A-41FC-804F-D43949B7340F}" dt="2025-07-30T15:29:37.366" v="637" actId="478"/>
          <ac:picMkLst>
            <pc:docMk/>
            <pc:sldMk cId="3443101310" sldId="325"/>
            <ac:picMk id="7" creationId="{7FC53447-6754-00C4-141D-7A3585C59024}"/>
          </ac:picMkLst>
        </pc:picChg>
        <pc:picChg chg="add del mod">
          <ac:chgData name="Remon Buddhacharya" userId="3ab932166abcc9ae" providerId="LiveId" clId="{85CD3250-636A-41FC-804F-D43949B7340F}" dt="2025-07-30T15:29:37.366" v="637" actId="478"/>
          <ac:picMkLst>
            <pc:docMk/>
            <pc:sldMk cId="3443101310" sldId="325"/>
            <ac:picMk id="9" creationId="{18E2DBFA-9A9B-9D0B-6B41-A58FB152F299}"/>
          </ac:picMkLst>
        </pc:picChg>
        <pc:picChg chg="add del mod">
          <ac:chgData name="Remon Buddhacharya" userId="3ab932166abcc9ae" providerId="LiveId" clId="{85CD3250-636A-41FC-804F-D43949B7340F}" dt="2025-07-30T15:29:37.366" v="637" actId="478"/>
          <ac:picMkLst>
            <pc:docMk/>
            <pc:sldMk cId="3443101310" sldId="325"/>
            <ac:picMk id="11" creationId="{AFC38A83-D550-1B6F-0496-9DA78F0550E0}"/>
          </ac:picMkLst>
        </pc:picChg>
        <pc:picChg chg="add del mod">
          <ac:chgData name="Remon Buddhacharya" userId="3ab932166abcc9ae" providerId="LiveId" clId="{85CD3250-636A-41FC-804F-D43949B7340F}" dt="2025-07-30T15:29:37.366" v="637" actId="478"/>
          <ac:picMkLst>
            <pc:docMk/>
            <pc:sldMk cId="3443101310" sldId="325"/>
            <ac:picMk id="13" creationId="{72D22AC3-543B-8421-1458-AA1DF950DFF2}"/>
          </ac:picMkLst>
        </pc:picChg>
        <pc:picChg chg="add del">
          <ac:chgData name="Remon Buddhacharya" userId="3ab932166abcc9ae" providerId="LiveId" clId="{85CD3250-636A-41FC-804F-D43949B7340F}" dt="2025-07-30T15:29:37.366" v="637" actId="478"/>
          <ac:picMkLst>
            <pc:docMk/>
            <pc:sldMk cId="3443101310" sldId="325"/>
            <ac:picMk id="14" creationId="{5BD8086F-C5F2-63EB-59EC-834DD518AE81}"/>
          </ac:picMkLst>
        </pc:picChg>
      </pc:sldChg>
      <pc:sldChg chg="addSp delSp modSp add mod modTransition">
        <pc:chgData name="Remon Buddhacharya" userId="3ab932166abcc9ae" providerId="LiveId" clId="{85CD3250-636A-41FC-804F-D43949B7340F}" dt="2025-07-30T15:39:07.852" v="752" actId="33935"/>
        <pc:sldMkLst>
          <pc:docMk/>
          <pc:sldMk cId="3865315054" sldId="325"/>
        </pc:sldMkLst>
        <pc:spChg chg="del">
          <ac:chgData name="Remon Buddhacharya" userId="3ab932166abcc9ae" providerId="LiveId" clId="{85CD3250-636A-41FC-804F-D43949B7340F}" dt="2025-07-30T15:33:34.643" v="667" actId="478"/>
          <ac:spMkLst>
            <pc:docMk/>
            <pc:sldMk cId="3865315054" sldId="325"/>
            <ac:spMk id="2" creationId="{E9197A4B-59F2-7B8D-9775-D2F034032C1E}"/>
          </ac:spMkLst>
        </pc:spChg>
        <pc:spChg chg="add del mod">
          <ac:chgData name="Remon Buddhacharya" userId="3ab932166abcc9ae" providerId="LiveId" clId="{85CD3250-636A-41FC-804F-D43949B7340F}" dt="2025-07-30T15:33:35.888" v="668" actId="478"/>
          <ac:spMkLst>
            <pc:docMk/>
            <pc:sldMk cId="3865315054" sldId="325"/>
            <ac:spMk id="11" creationId="{D606F8D1-B9DC-C1DA-1707-E146FF414941}"/>
          </ac:spMkLst>
        </pc:spChg>
        <pc:picChg chg="mod modVis">
          <ac:chgData name="Remon Buddhacharya" userId="3ab932166abcc9ae" providerId="LiveId" clId="{85CD3250-636A-41FC-804F-D43949B7340F}" dt="2025-07-30T15:39:07.852" v="752" actId="33935"/>
          <ac:picMkLst>
            <pc:docMk/>
            <pc:sldMk cId="3865315054" sldId="325"/>
            <ac:picMk id="4" creationId="{8EECAC97-5376-93F4-B932-1453E6960459}"/>
          </ac:picMkLst>
        </pc:picChg>
        <pc:picChg chg="mod modVis">
          <ac:chgData name="Remon Buddhacharya" userId="3ab932166abcc9ae" providerId="LiveId" clId="{85CD3250-636A-41FC-804F-D43949B7340F}" dt="2025-07-30T15:39:07.852" v="752" actId="33935"/>
          <ac:picMkLst>
            <pc:docMk/>
            <pc:sldMk cId="3865315054" sldId="325"/>
            <ac:picMk id="5" creationId="{7FE4FC1B-AE70-CBC1-A73D-25D151B7D65C}"/>
          </ac:picMkLst>
        </pc:picChg>
        <pc:picChg chg="mod modVis">
          <ac:chgData name="Remon Buddhacharya" userId="3ab932166abcc9ae" providerId="LiveId" clId="{85CD3250-636A-41FC-804F-D43949B7340F}" dt="2025-07-30T15:39:07.852" v="752" actId="33935"/>
          <ac:picMkLst>
            <pc:docMk/>
            <pc:sldMk cId="3865315054" sldId="325"/>
            <ac:picMk id="6" creationId="{0B7AB0A8-04D4-326A-AD1E-D8017F636153}"/>
          </ac:picMkLst>
        </pc:picChg>
        <pc:picChg chg="mod modVis">
          <ac:chgData name="Remon Buddhacharya" userId="3ab932166abcc9ae" providerId="LiveId" clId="{85CD3250-636A-41FC-804F-D43949B7340F}" dt="2025-07-30T15:39:07.852" v="752" actId="33935"/>
          <ac:picMkLst>
            <pc:docMk/>
            <pc:sldMk cId="3865315054" sldId="325"/>
            <ac:picMk id="7" creationId="{63BB22A7-2D8B-F624-1B01-ED5081A4DDDE}"/>
          </ac:picMkLst>
        </pc:picChg>
        <pc:picChg chg="mod modVis">
          <ac:chgData name="Remon Buddhacharya" userId="3ab932166abcc9ae" providerId="LiveId" clId="{85CD3250-636A-41FC-804F-D43949B7340F}" dt="2025-07-30T15:39:07.852" v="752" actId="33935"/>
          <ac:picMkLst>
            <pc:docMk/>
            <pc:sldMk cId="3865315054" sldId="325"/>
            <ac:picMk id="9" creationId="{E09BBF59-8C73-2FA9-77EB-8FD4048DC53C}"/>
          </ac:picMkLst>
        </pc:picChg>
        <pc:picChg chg="mod modVis">
          <ac:chgData name="Remon Buddhacharya" userId="3ab932166abcc9ae" providerId="LiveId" clId="{85CD3250-636A-41FC-804F-D43949B7340F}" dt="2025-07-30T15:39:07.852" v="752" actId="33935"/>
          <ac:picMkLst>
            <pc:docMk/>
            <pc:sldMk cId="3865315054" sldId="325"/>
            <ac:picMk id="14" creationId="{718127ED-F897-FBAA-8140-1EE2D52F7824}"/>
          </ac:picMkLst>
        </pc:picChg>
        <pc:picChg chg="mod modVis modCrop">
          <ac:chgData name="Remon Buddhacharya" userId="3ab932166abcc9ae" providerId="LiveId" clId="{85CD3250-636A-41FC-804F-D43949B7340F}" dt="2025-07-30T15:39:07.852" v="752" actId="33935"/>
          <ac:picMkLst>
            <pc:docMk/>
            <pc:sldMk cId="3865315054" sldId="325"/>
            <ac:picMk id="15" creationId="{0BE9EC20-FAE0-AC67-C593-9628787A4CDD}"/>
          </ac:picMkLst>
        </pc:picChg>
        <pc:picChg chg="mod modVis modCrop">
          <ac:chgData name="Remon Buddhacharya" userId="3ab932166abcc9ae" providerId="LiveId" clId="{85CD3250-636A-41FC-804F-D43949B7340F}" dt="2025-07-30T15:39:05.118" v="751" actId="1076"/>
          <ac:picMkLst>
            <pc:docMk/>
            <pc:sldMk cId="3865315054" sldId="325"/>
            <ac:picMk id="16" creationId="{2C3A9AFD-6A41-5050-0DF1-92F1F36E3823}"/>
          </ac:picMkLst>
        </pc:picChg>
      </pc:sldChg>
    </pc:docChg>
  </pc:docChgLst>
  <pc:docChgLst>
    <pc:chgData name="Chandan Shakya" userId="783f428db6dee008" providerId="LiveId" clId="{C3B92F4D-2538-4325-9268-0103AF4B4969}"/>
    <pc:docChg chg="undo custSel addSld delSld modSld">
      <pc:chgData name="Chandan Shakya" userId="783f428db6dee008" providerId="LiveId" clId="{C3B92F4D-2538-4325-9268-0103AF4B4969}" dt="2023-08-07T04:10:24.197" v="319" actId="2711"/>
      <pc:docMkLst>
        <pc:docMk/>
      </pc:docMkLst>
      <pc:sldChg chg="modSp">
        <pc:chgData name="Chandan Shakya" userId="783f428db6dee008" providerId="LiveId" clId="{C3B92F4D-2538-4325-9268-0103AF4B4969}" dt="2023-08-06T13:45:19.663" v="4"/>
        <pc:sldMkLst>
          <pc:docMk/>
          <pc:sldMk cId="789968785" sldId="257"/>
        </pc:sldMkLst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1932003469" sldId="258"/>
        </pc:sldMkLst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558071459" sldId="259"/>
        </pc:sldMkLst>
      </pc:sldChg>
      <pc:sldChg chg="addSp delSp modSp mod">
        <pc:chgData name="Chandan Shakya" userId="783f428db6dee008" providerId="LiveId" clId="{C3B92F4D-2538-4325-9268-0103AF4B4969}" dt="2023-08-06T13:45:19.663" v="4"/>
        <pc:sldMkLst>
          <pc:docMk/>
          <pc:sldMk cId="1961564436" sldId="260"/>
        </pc:sldMkLst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1534729140" sldId="261"/>
        </pc:sldMkLst>
      </pc:sldChg>
      <pc:sldChg chg="modSp mod">
        <pc:chgData name="Chandan Shakya" userId="783f428db6dee008" providerId="LiveId" clId="{C3B92F4D-2538-4325-9268-0103AF4B4969}" dt="2023-08-07T03:55:05.819" v="250" actId="20577"/>
        <pc:sldMkLst>
          <pc:docMk/>
          <pc:sldMk cId="2562757928" sldId="262"/>
        </pc:sldMkLst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3632682294" sldId="263"/>
        </pc:sldMkLst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3685240409" sldId="264"/>
        </pc:sldMkLst>
      </pc:sldChg>
      <pc:sldChg chg="del">
        <pc:chgData name="Chandan Shakya" userId="783f428db6dee008" providerId="LiveId" clId="{C3B92F4D-2538-4325-9268-0103AF4B4969}" dt="2023-08-06T13:43:08.196" v="0" actId="47"/>
        <pc:sldMkLst>
          <pc:docMk/>
          <pc:sldMk cId="3386371713" sldId="265"/>
        </pc:sldMkLst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1829482106" sldId="266"/>
        </pc:sldMkLst>
      </pc:sldChg>
      <pc:sldChg chg="modSp mod">
        <pc:chgData name="Chandan Shakya" userId="783f428db6dee008" providerId="LiveId" clId="{C3B92F4D-2538-4325-9268-0103AF4B4969}" dt="2023-08-07T04:10:24.197" v="319" actId="2711"/>
        <pc:sldMkLst>
          <pc:docMk/>
          <pc:sldMk cId="158883033" sldId="267"/>
        </pc:sldMkLst>
      </pc:sldChg>
      <pc:sldChg chg="modSp mod">
        <pc:chgData name="Chandan Shakya" userId="783f428db6dee008" providerId="LiveId" clId="{C3B92F4D-2538-4325-9268-0103AF4B4969}" dt="2023-08-07T03:53:59.934" v="210" actId="20577"/>
        <pc:sldMkLst>
          <pc:docMk/>
          <pc:sldMk cId="1051047479" sldId="269"/>
        </pc:sldMkLst>
      </pc:sldChg>
      <pc:sldChg chg="addSp delSp modSp add mod">
        <pc:chgData name="Chandan Shakya" userId="783f428db6dee008" providerId="LiveId" clId="{C3B92F4D-2538-4325-9268-0103AF4B4969}" dt="2023-08-07T03:52:02.721" v="205" actId="313"/>
        <pc:sldMkLst>
          <pc:docMk/>
          <pc:sldMk cId="535559736" sldId="270"/>
        </pc:sldMkLst>
      </pc:sldChg>
      <pc:sldChg chg="modSp del">
        <pc:chgData name="Chandan Shakya" userId="783f428db6dee008" providerId="LiveId" clId="{C3B92F4D-2538-4325-9268-0103AF4B4969}" dt="2023-08-06T13:46:37.024" v="5" actId="47"/>
        <pc:sldMkLst>
          <pc:docMk/>
          <pc:sldMk cId="4244643938" sldId="270"/>
        </pc:sldMkLst>
      </pc:sldChg>
      <pc:sldChg chg="addSp delSp modSp add mod modTransition modAnim">
        <pc:chgData name="Chandan Shakya" userId="783f428db6dee008" providerId="LiveId" clId="{C3B92F4D-2538-4325-9268-0103AF4B4969}" dt="2023-08-07T04:09:05.885" v="318"/>
        <pc:sldMkLst>
          <pc:docMk/>
          <pc:sldMk cId="1062743127" sldId="271"/>
        </pc:sldMkLst>
      </pc:sldChg>
    </pc:docChg>
  </pc:docChgLst>
  <pc:docChgLst>
    <pc:chgData name="Chandan Shakya" userId="783f428db6dee008" providerId="LiveId" clId="{D2D0F544-8150-464F-B9E3-C87F688FA45E}"/>
    <pc:docChg chg="undo custSel addSld delSld modSld sldOrd">
      <pc:chgData name="Chandan Shakya" userId="783f428db6dee008" providerId="LiveId" clId="{D2D0F544-8150-464F-B9E3-C87F688FA45E}" dt="2023-06-12T23:52:20.305" v="212" actId="1076"/>
      <pc:docMkLst>
        <pc:docMk/>
      </pc:docMkLst>
      <pc:sldChg chg="modSp ord">
        <pc:chgData name="Chandan Shakya" userId="783f428db6dee008" providerId="LiveId" clId="{D2D0F544-8150-464F-B9E3-C87F688FA45E}" dt="2023-06-12T23:45:37.882" v="187"/>
        <pc:sldMkLst>
          <pc:docMk/>
          <pc:sldMk cId="789968785" sldId="257"/>
        </pc:sldMkLst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1932003469" sldId="258"/>
        </pc:sldMkLst>
      </pc:sldChg>
      <pc:sldChg chg="modSp mod">
        <pc:chgData name="Chandan Shakya" userId="783f428db6dee008" providerId="LiveId" clId="{D2D0F544-8150-464F-B9E3-C87F688FA45E}" dt="2023-06-12T23:45:37.882" v="187"/>
        <pc:sldMkLst>
          <pc:docMk/>
          <pc:sldMk cId="558071459" sldId="259"/>
        </pc:sldMkLst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1961564436" sldId="260"/>
        </pc:sldMkLst>
      </pc:sldChg>
      <pc:sldChg chg="modSp mod">
        <pc:chgData name="Chandan Shakya" userId="783f428db6dee008" providerId="LiveId" clId="{D2D0F544-8150-464F-B9E3-C87F688FA45E}" dt="2023-06-12T23:46:01.181" v="192" actId="20577"/>
        <pc:sldMkLst>
          <pc:docMk/>
          <pc:sldMk cId="1534729140" sldId="261"/>
        </pc:sldMkLst>
      </pc:sldChg>
      <pc:sldChg chg="modSp mod">
        <pc:chgData name="Chandan Shakya" userId="783f428db6dee008" providerId="LiveId" clId="{D2D0F544-8150-464F-B9E3-C87F688FA45E}" dt="2023-06-12T23:45:37.882" v="187"/>
        <pc:sldMkLst>
          <pc:docMk/>
          <pc:sldMk cId="2562757928" sldId="262"/>
        </pc:sldMkLst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3632682294" sldId="263"/>
        </pc:sldMkLst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3685240409" sldId="264"/>
        </pc:sldMkLst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3386371713" sldId="265"/>
        </pc:sldMkLst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1829482106" sldId="266"/>
        </pc:sldMkLst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158883033" sldId="267"/>
        </pc:sldMkLst>
      </pc:sldChg>
      <pc:sldChg chg="addSp delSp modSp new del mod">
        <pc:chgData name="Chandan Shakya" userId="783f428db6dee008" providerId="LiveId" clId="{D2D0F544-8150-464F-B9E3-C87F688FA45E}" dt="2023-06-02T05:30:48.588" v="45" actId="2696"/>
        <pc:sldMkLst>
          <pc:docMk/>
          <pc:sldMk cId="203886223" sldId="269"/>
        </pc:sldMkLst>
      </pc:sldChg>
      <pc:sldChg chg="addSp delSp modSp add mod">
        <pc:chgData name="Chandan Shakya" userId="783f428db6dee008" providerId="LiveId" clId="{D2D0F544-8150-464F-B9E3-C87F688FA45E}" dt="2023-06-12T23:45:37.882" v="187"/>
        <pc:sldMkLst>
          <pc:docMk/>
          <pc:sldMk cId="1051047479" sldId="269"/>
        </pc:sldMkLst>
      </pc:sldChg>
      <pc:sldChg chg="add del">
        <pc:chgData name="Chandan Shakya" userId="783f428db6dee008" providerId="LiveId" clId="{D2D0F544-8150-464F-B9E3-C87F688FA45E}" dt="2023-06-02T05:30:14.430" v="1" actId="2696"/>
        <pc:sldMkLst>
          <pc:docMk/>
          <pc:sldMk cId="2867539849" sldId="269"/>
        </pc:sldMkLst>
      </pc:sldChg>
      <pc:sldChg chg="addSp delSp modSp add mod modAnim">
        <pc:chgData name="Chandan Shakya" userId="783f428db6dee008" providerId="LiveId" clId="{D2D0F544-8150-464F-B9E3-C87F688FA45E}" dt="2023-06-12T23:52:20.305" v="212" actId="1076"/>
        <pc:sldMkLst>
          <pc:docMk/>
          <pc:sldMk cId="4244643938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C425C-4613-46B7-A34E-3AB077C3D0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4C9F7F-1E13-4BF7-9F84-1339145A46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Management</a:t>
          </a:r>
          <a:r>
            <a:rPr lang="en-US"/>
            <a:t>: Registration, authentication, email verification</a:t>
          </a:r>
        </a:p>
      </dgm:t>
    </dgm:pt>
    <dgm:pt modelId="{8AA4D114-0AE3-4E1D-9DA7-F32AD6885C16}" type="parTrans" cxnId="{E8F524D1-32A7-4109-BE80-4C789BB40E34}">
      <dgm:prSet/>
      <dgm:spPr/>
      <dgm:t>
        <a:bodyPr/>
        <a:lstStyle/>
        <a:p>
          <a:endParaRPr lang="en-US"/>
        </a:p>
      </dgm:t>
    </dgm:pt>
    <dgm:pt modelId="{279B1802-84B0-4B88-9630-84A8EA44D6AD}" type="sibTrans" cxnId="{E8F524D1-32A7-4109-BE80-4C789BB40E34}">
      <dgm:prSet/>
      <dgm:spPr/>
      <dgm:t>
        <a:bodyPr/>
        <a:lstStyle/>
        <a:p>
          <a:endParaRPr lang="en-US"/>
        </a:p>
      </dgm:t>
    </dgm:pt>
    <dgm:pt modelId="{4CC15A61-0494-45BF-A473-F0F0684B69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Expense Tracking</a:t>
          </a:r>
          <a:r>
            <a:rPr lang="en-US" dirty="0"/>
            <a:t>: CRUD expenses with automatic history logging</a:t>
          </a:r>
        </a:p>
      </dgm:t>
    </dgm:pt>
    <dgm:pt modelId="{579AF747-9B2D-46CA-B1AD-9BCA245C0321}" type="parTrans" cxnId="{691FB3E0-154B-4DEC-8FA4-7AA7B0021968}">
      <dgm:prSet/>
      <dgm:spPr/>
      <dgm:t>
        <a:bodyPr/>
        <a:lstStyle/>
        <a:p>
          <a:endParaRPr lang="en-US"/>
        </a:p>
      </dgm:t>
    </dgm:pt>
    <dgm:pt modelId="{B08C5C2E-07AB-48AB-8AC9-0143C21D3685}" type="sibTrans" cxnId="{691FB3E0-154B-4DEC-8FA4-7AA7B0021968}">
      <dgm:prSet/>
      <dgm:spPr/>
      <dgm:t>
        <a:bodyPr/>
        <a:lstStyle/>
        <a:p>
          <a:endParaRPr lang="en-US"/>
        </a:p>
      </dgm:t>
    </dgm:pt>
    <dgm:pt modelId="{13604C7C-66F5-490C-9F82-DFC0E0FEAF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Category Management</a:t>
          </a:r>
          <a:r>
            <a:rPr lang="en-US" dirty="0"/>
            <a:t>: Create and manage expense categories</a:t>
          </a:r>
        </a:p>
      </dgm:t>
    </dgm:pt>
    <dgm:pt modelId="{62D124D6-FFC9-45F3-87F6-B97D498A1018}" type="parTrans" cxnId="{DDEFD2D3-7E94-4225-B291-D51A3EE503BF}">
      <dgm:prSet/>
      <dgm:spPr/>
      <dgm:t>
        <a:bodyPr/>
        <a:lstStyle/>
        <a:p>
          <a:endParaRPr lang="en-US"/>
        </a:p>
      </dgm:t>
    </dgm:pt>
    <dgm:pt modelId="{878A2507-1E67-457C-B691-08C85D8D4068}" type="sibTrans" cxnId="{DDEFD2D3-7E94-4225-B291-D51A3EE503BF}">
      <dgm:prSet/>
      <dgm:spPr/>
      <dgm:t>
        <a:bodyPr/>
        <a:lstStyle/>
        <a:p>
          <a:endParaRPr lang="en-US"/>
        </a:p>
      </dgm:t>
    </dgm:pt>
    <dgm:pt modelId="{55345E27-87FD-42F7-BDF7-2D92A0E29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Dashboard Analytics</a:t>
          </a:r>
          <a:r>
            <a:rPr lang="en-US"/>
            <a:t>: Visual representation of spending patterns</a:t>
          </a:r>
        </a:p>
      </dgm:t>
    </dgm:pt>
    <dgm:pt modelId="{FDBCDCB9-029C-4825-BA7D-E1923B4431A8}" type="parTrans" cxnId="{1B688DCA-FCC4-46B7-9C03-AD4B03ECFF62}">
      <dgm:prSet/>
      <dgm:spPr/>
      <dgm:t>
        <a:bodyPr/>
        <a:lstStyle/>
        <a:p>
          <a:endParaRPr lang="en-US"/>
        </a:p>
      </dgm:t>
    </dgm:pt>
    <dgm:pt modelId="{61567586-0483-4382-AA83-D314D371C9EC}" type="sibTrans" cxnId="{1B688DCA-FCC4-46B7-9C03-AD4B03ECFF62}">
      <dgm:prSet/>
      <dgm:spPr/>
      <dgm:t>
        <a:bodyPr/>
        <a:lstStyle/>
        <a:p>
          <a:endParaRPr lang="en-US"/>
        </a:p>
      </dgm:t>
    </dgm:pt>
    <dgm:pt modelId="{8159D8A6-58DC-4072-9E94-494FB086A2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Forecasting</a:t>
          </a:r>
          <a:r>
            <a:rPr lang="en-US"/>
            <a:t>: Predict future expenses based on historical data</a:t>
          </a:r>
        </a:p>
      </dgm:t>
    </dgm:pt>
    <dgm:pt modelId="{55283E01-14D8-4FCC-8EED-A878E814E3D4}" type="parTrans" cxnId="{E4B95238-5B04-4DF8-AFF5-3A2C36C246F0}">
      <dgm:prSet/>
      <dgm:spPr/>
      <dgm:t>
        <a:bodyPr/>
        <a:lstStyle/>
        <a:p>
          <a:endParaRPr lang="en-US"/>
        </a:p>
      </dgm:t>
    </dgm:pt>
    <dgm:pt modelId="{A8907C7F-ECC7-433C-9CF2-AF2A3B29F83B}" type="sibTrans" cxnId="{E4B95238-5B04-4DF8-AFF5-3A2C36C246F0}">
      <dgm:prSet/>
      <dgm:spPr/>
      <dgm:t>
        <a:bodyPr/>
        <a:lstStyle/>
        <a:p>
          <a:endParaRPr lang="en-US"/>
        </a:p>
      </dgm:t>
    </dgm:pt>
    <dgm:pt modelId="{1CEDE8A6-C3A8-437D-AC72-C2938E0DD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Anomaly Detection</a:t>
          </a:r>
          <a:r>
            <a:rPr lang="en-US"/>
            <a:t>: Flag unusual spending patterns</a:t>
          </a:r>
        </a:p>
      </dgm:t>
    </dgm:pt>
    <dgm:pt modelId="{449D6BE6-C8D9-4BB5-A52C-C58D56D8D8EB}" type="parTrans" cxnId="{F54006A6-248F-4F3C-8205-DDBEFDE4A5AF}">
      <dgm:prSet/>
      <dgm:spPr/>
      <dgm:t>
        <a:bodyPr/>
        <a:lstStyle/>
        <a:p>
          <a:endParaRPr lang="en-US"/>
        </a:p>
      </dgm:t>
    </dgm:pt>
    <dgm:pt modelId="{21E4A005-0A5E-4527-9E0B-AF12EDDC7C89}" type="sibTrans" cxnId="{F54006A6-248F-4F3C-8205-DDBEFDE4A5AF}">
      <dgm:prSet/>
      <dgm:spPr/>
      <dgm:t>
        <a:bodyPr/>
        <a:lstStyle/>
        <a:p>
          <a:endParaRPr lang="en-US"/>
        </a:p>
      </dgm:t>
    </dgm:pt>
    <dgm:pt modelId="{CC6E6211-97D5-4B9E-A241-5A78B491F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Admin Panel</a:t>
          </a:r>
          <a:r>
            <a:rPr lang="en-US"/>
            <a:t>: Comprehensive user and permission management</a:t>
          </a:r>
        </a:p>
      </dgm:t>
    </dgm:pt>
    <dgm:pt modelId="{D7446F73-0B74-4476-99A7-DA6F755434AC}" type="parTrans" cxnId="{47E64EE1-6746-42B7-BD28-451F4E9B7743}">
      <dgm:prSet/>
      <dgm:spPr/>
      <dgm:t>
        <a:bodyPr/>
        <a:lstStyle/>
        <a:p>
          <a:endParaRPr lang="en-US"/>
        </a:p>
      </dgm:t>
    </dgm:pt>
    <dgm:pt modelId="{FA4ACAD2-AC85-429C-A038-D58EA68EBD44}" type="sibTrans" cxnId="{47E64EE1-6746-42B7-BD28-451F4E9B7743}">
      <dgm:prSet/>
      <dgm:spPr/>
      <dgm:t>
        <a:bodyPr/>
        <a:lstStyle/>
        <a:p>
          <a:endParaRPr lang="en-US"/>
        </a:p>
      </dgm:t>
    </dgm:pt>
    <dgm:pt modelId="{EA6F155F-1E7C-4288-A5D1-ED0EE33CF94D}" type="pres">
      <dgm:prSet presAssocID="{351C425C-4613-46B7-A34E-3AB077C3D09D}" presName="root" presStyleCnt="0">
        <dgm:presLayoutVars>
          <dgm:dir/>
          <dgm:resizeHandles val="exact"/>
        </dgm:presLayoutVars>
      </dgm:prSet>
      <dgm:spPr/>
    </dgm:pt>
    <dgm:pt modelId="{266D99D2-8876-4078-B974-BCD083C11070}" type="pres">
      <dgm:prSet presAssocID="{954C9F7F-1E13-4BF7-9F84-1339145A46F0}" presName="compNode" presStyleCnt="0"/>
      <dgm:spPr/>
    </dgm:pt>
    <dgm:pt modelId="{E3388208-FEC7-41A9-9356-3FA7F1EA5C23}" type="pres">
      <dgm:prSet presAssocID="{954C9F7F-1E13-4BF7-9F84-1339145A46F0}" presName="bgRect" presStyleLbl="bgShp" presStyleIdx="0" presStyleCnt="7"/>
      <dgm:spPr/>
    </dgm:pt>
    <dgm:pt modelId="{861BEF87-0B5C-4856-87A2-7DA69FB28529}" type="pres">
      <dgm:prSet presAssocID="{954C9F7F-1E13-4BF7-9F84-1339145A46F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71B92F3-B7E9-4A2D-8014-D83EE3E3F92A}" type="pres">
      <dgm:prSet presAssocID="{954C9F7F-1E13-4BF7-9F84-1339145A46F0}" presName="spaceRect" presStyleCnt="0"/>
      <dgm:spPr/>
    </dgm:pt>
    <dgm:pt modelId="{262A0F00-A287-4B8E-88B4-AAC99A69346C}" type="pres">
      <dgm:prSet presAssocID="{954C9F7F-1E13-4BF7-9F84-1339145A46F0}" presName="parTx" presStyleLbl="revTx" presStyleIdx="0" presStyleCnt="7">
        <dgm:presLayoutVars>
          <dgm:chMax val="0"/>
          <dgm:chPref val="0"/>
        </dgm:presLayoutVars>
      </dgm:prSet>
      <dgm:spPr/>
    </dgm:pt>
    <dgm:pt modelId="{5441C16E-EF08-4467-95C4-811625EDE39E}" type="pres">
      <dgm:prSet presAssocID="{279B1802-84B0-4B88-9630-84A8EA44D6AD}" presName="sibTrans" presStyleCnt="0"/>
      <dgm:spPr/>
    </dgm:pt>
    <dgm:pt modelId="{7193F41D-5121-4923-BC02-BF1423CD6A5D}" type="pres">
      <dgm:prSet presAssocID="{4CC15A61-0494-45BF-A473-F0F0684B6931}" presName="compNode" presStyleCnt="0"/>
      <dgm:spPr/>
    </dgm:pt>
    <dgm:pt modelId="{160E8680-1ABB-43A0-9C90-FBC7164032B8}" type="pres">
      <dgm:prSet presAssocID="{4CC15A61-0494-45BF-A473-F0F0684B6931}" presName="bgRect" presStyleLbl="bgShp" presStyleIdx="1" presStyleCnt="7"/>
      <dgm:spPr/>
    </dgm:pt>
    <dgm:pt modelId="{6BC51460-9CB6-49C7-A44F-5BF7F99C6B5E}" type="pres">
      <dgm:prSet presAssocID="{4CC15A61-0494-45BF-A473-F0F0684B693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F65D57A-049A-4F7F-A461-475F0BF79584}" type="pres">
      <dgm:prSet presAssocID="{4CC15A61-0494-45BF-A473-F0F0684B6931}" presName="spaceRect" presStyleCnt="0"/>
      <dgm:spPr/>
    </dgm:pt>
    <dgm:pt modelId="{5C86CB7C-7694-460B-9BB4-838CE199A22F}" type="pres">
      <dgm:prSet presAssocID="{4CC15A61-0494-45BF-A473-F0F0684B6931}" presName="parTx" presStyleLbl="revTx" presStyleIdx="1" presStyleCnt="7">
        <dgm:presLayoutVars>
          <dgm:chMax val="0"/>
          <dgm:chPref val="0"/>
        </dgm:presLayoutVars>
      </dgm:prSet>
      <dgm:spPr/>
    </dgm:pt>
    <dgm:pt modelId="{D1DC1783-FE6F-43B7-9F49-19D5F3358237}" type="pres">
      <dgm:prSet presAssocID="{B08C5C2E-07AB-48AB-8AC9-0143C21D3685}" presName="sibTrans" presStyleCnt="0"/>
      <dgm:spPr/>
    </dgm:pt>
    <dgm:pt modelId="{E3C7F966-1165-4E17-8CF7-07A2A1D6B496}" type="pres">
      <dgm:prSet presAssocID="{13604C7C-66F5-490C-9F82-DFC0E0FEAFAE}" presName="compNode" presStyleCnt="0"/>
      <dgm:spPr/>
    </dgm:pt>
    <dgm:pt modelId="{FDA7EB45-B98D-4382-A01F-EE75A30A43D2}" type="pres">
      <dgm:prSet presAssocID="{13604C7C-66F5-490C-9F82-DFC0E0FEAFAE}" presName="bgRect" presStyleLbl="bgShp" presStyleIdx="2" presStyleCnt="7"/>
      <dgm:spPr/>
    </dgm:pt>
    <dgm:pt modelId="{2674DC35-E737-428E-A0CC-99DDEAEED9EF}" type="pres">
      <dgm:prSet presAssocID="{13604C7C-66F5-490C-9F82-DFC0E0FEAFA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2EBB221-C183-40BA-86E2-31D1B3DADEEE}" type="pres">
      <dgm:prSet presAssocID="{13604C7C-66F5-490C-9F82-DFC0E0FEAFAE}" presName="spaceRect" presStyleCnt="0"/>
      <dgm:spPr/>
    </dgm:pt>
    <dgm:pt modelId="{04C08870-8BAA-4B5B-8F3B-34240E42D2DD}" type="pres">
      <dgm:prSet presAssocID="{13604C7C-66F5-490C-9F82-DFC0E0FEAFAE}" presName="parTx" presStyleLbl="revTx" presStyleIdx="2" presStyleCnt="7">
        <dgm:presLayoutVars>
          <dgm:chMax val="0"/>
          <dgm:chPref val="0"/>
        </dgm:presLayoutVars>
      </dgm:prSet>
      <dgm:spPr/>
    </dgm:pt>
    <dgm:pt modelId="{778BD7AE-0814-4BB7-84D7-39B247878C14}" type="pres">
      <dgm:prSet presAssocID="{878A2507-1E67-457C-B691-08C85D8D4068}" presName="sibTrans" presStyleCnt="0"/>
      <dgm:spPr/>
    </dgm:pt>
    <dgm:pt modelId="{D62A89AB-9F11-440B-90EF-E0FBB3E7E173}" type="pres">
      <dgm:prSet presAssocID="{55345E27-87FD-42F7-BDF7-2D92A0E2984D}" presName="compNode" presStyleCnt="0"/>
      <dgm:spPr/>
    </dgm:pt>
    <dgm:pt modelId="{C7588081-22DD-45D0-8C5F-FC141CBA2D2E}" type="pres">
      <dgm:prSet presAssocID="{55345E27-87FD-42F7-BDF7-2D92A0E2984D}" presName="bgRect" presStyleLbl="bgShp" presStyleIdx="3" presStyleCnt="7"/>
      <dgm:spPr/>
    </dgm:pt>
    <dgm:pt modelId="{3C823B0A-4265-4FD3-B003-BB3C074965A2}" type="pres">
      <dgm:prSet presAssocID="{55345E27-87FD-42F7-BDF7-2D92A0E2984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039B9A6-8FA7-4DA7-B9D9-F83EC82D9C84}" type="pres">
      <dgm:prSet presAssocID="{55345E27-87FD-42F7-BDF7-2D92A0E2984D}" presName="spaceRect" presStyleCnt="0"/>
      <dgm:spPr/>
    </dgm:pt>
    <dgm:pt modelId="{18C73C67-5EAE-4C84-BE35-86929652B936}" type="pres">
      <dgm:prSet presAssocID="{55345E27-87FD-42F7-BDF7-2D92A0E2984D}" presName="parTx" presStyleLbl="revTx" presStyleIdx="3" presStyleCnt="7">
        <dgm:presLayoutVars>
          <dgm:chMax val="0"/>
          <dgm:chPref val="0"/>
        </dgm:presLayoutVars>
      </dgm:prSet>
      <dgm:spPr/>
    </dgm:pt>
    <dgm:pt modelId="{FDAD75A4-68DD-4D38-85C8-DF05A6EFF873}" type="pres">
      <dgm:prSet presAssocID="{61567586-0483-4382-AA83-D314D371C9EC}" presName="sibTrans" presStyleCnt="0"/>
      <dgm:spPr/>
    </dgm:pt>
    <dgm:pt modelId="{3E91E30F-51A2-4534-9030-F33F5DC97790}" type="pres">
      <dgm:prSet presAssocID="{8159D8A6-58DC-4072-9E94-494FB086A22D}" presName="compNode" presStyleCnt="0"/>
      <dgm:spPr/>
    </dgm:pt>
    <dgm:pt modelId="{528E5F14-B25B-4074-99C6-F91026CA296C}" type="pres">
      <dgm:prSet presAssocID="{8159D8A6-58DC-4072-9E94-494FB086A22D}" presName="bgRect" presStyleLbl="bgShp" presStyleIdx="4" presStyleCnt="7"/>
      <dgm:spPr/>
    </dgm:pt>
    <dgm:pt modelId="{C1808E62-BBE0-4C9E-9170-DA00ADE59BE0}" type="pres">
      <dgm:prSet presAssocID="{8159D8A6-58DC-4072-9E94-494FB086A22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61F385-DF47-455B-B276-D1A8F5BAAE32}" type="pres">
      <dgm:prSet presAssocID="{8159D8A6-58DC-4072-9E94-494FB086A22D}" presName="spaceRect" presStyleCnt="0"/>
      <dgm:spPr/>
    </dgm:pt>
    <dgm:pt modelId="{6230A4C8-D48A-43F3-9752-866C9E0BED41}" type="pres">
      <dgm:prSet presAssocID="{8159D8A6-58DC-4072-9E94-494FB086A22D}" presName="parTx" presStyleLbl="revTx" presStyleIdx="4" presStyleCnt="7">
        <dgm:presLayoutVars>
          <dgm:chMax val="0"/>
          <dgm:chPref val="0"/>
        </dgm:presLayoutVars>
      </dgm:prSet>
      <dgm:spPr/>
    </dgm:pt>
    <dgm:pt modelId="{5FC14480-6960-42B7-87D9-95D4521CFD93}" type="pres">
      <dgm:prSet presAssocID="{A8907C7F-ECC7-433C-9CF2-AF2A3B29F83B}" presName="sibTrans" presStyleCnt="0"/>
      <dgm:spPr/>
    </dgm:pt>
    <dgm:pt modelId="{D27E5CB9-0ACA-42C5-9504-3032E9B772BA}" type="pres">
      <dgm:prSet presAssocID="{1CEDE8A6-C3A8-437D-AC72-C2938E0DD9A6}" presName="compNode" presStyleCnt="0"/>
      <dgm:spPr/>
    </dgm:pt>
    <dgm:pt modelId="{A94D26E1-31B3-4477-921B-7F37A2D65E8A}" type="pres">
      <dgm:prSet presAssocID="{1CEDE8A6-C3A8-437D-AC72-C2938E0DD9A6}" presName="bgRect" presStyleLbl="bgShp" presStyleIdx="5" presStyleCnt="7"/>
      <dgm:spPr/>
    </dgm:pt>
    <dgm:pt modelId="{1FE3E241-F459-409F-B7AA-216E961249B8}" type="pres">
      <dgm:prSet presAssocID="{1CEDE8A6-C3A8-437D-AC72-C2938E0DD9A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DF67680D-EFF2-49B9-9E90-D2A79BB47DF5}" type="pres">
      <dgm:prSet presAssocID="{1CEDE8A6-C3A8-437D-AC72-C2938E0DD9A6}" presName="spaceRect" presStyleCnt="0"/>
      <dgm:spPr/>
    </dgm:pt>
    <dgm:pt modelId="{99A28502-37F0-4D7C-BD57-925B6EE273DB}" type="pres">
      <dgm:prSet presAssocID="{1CEDE8A6-C3A8-437D-AC72-C2938E0DD9A6}" presName="parTx" presStyleLbl="revTx" presStyleIdx="5" presStyleCnt="7">
        <dgm:presLayoutVars>
          <dgm:chMax val="0"/>
          <dgm:chPref val="0"/>
        </dgm:presLayoutVars>
      </dgm:prSet>
      <dgm:spPr/>
    </dgm:pt>
    <dgm:pt modelId="{2717E94C-35CD-4BF1-A5E4-066AE9375510}" type="pres">
      <dgm:prSet presAssocID="{21E4A005-0A5E-4527-9E0B-AF12EDDC7C89}" presName="sibTrans" presStyleCnt="0"/>
      <dgm:spPr/>
    </dgm:pt>
    <dgm:pt modelId="{66D9FF0F-ADAB-44EF-9DBD-2A7A2EA40B9B}" type="pres">
      <dgm:prSet presAssocID="{CC6E6211-97D5-4B9E-A241-5A78B491FF49}" presName="compNode" presStyleCnt="0"/>
      <dgm:spPr/>
    </dgm:pt>
    <dgm:pt modelId="{1FB315EB-AD9C-4010-BD78-BE4BD8728D75}" type="pres">
      <dgm:prSet presAssocID="{CC6E6211-97D5-4B9E-A241-5A78B491FF49}" presName="bgRect" presStyleLbl="bgShp" presStyleIdx="6" presStyleCnt="7"/>
      <dgm:spPr/>
    </dgm:pt>
    <dgm:pt modelId="{920E8D72-E318-4130-A6BA-4B959CC5B773}" type="pres">
      <dgm:prSet presAssocID="{CC6E6211-97D5-4B9E-A241-5A78B491FF4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DE22325-59BD-467F-9DF0-ECC107E001A4}" type="pres">
      <dgm:prSet presAssocID="{CC6E6211-97D5-4B9E-A241-5A78B491FF49}" presName="spaceRect" presStyleCnt="0"/>
      <dgm:spPr/>
    </dgm:pt>
    <dgm:pt modelId="{E20474B5-E3D2-4223-A384-7EAE9D84BD96}" type="pres">
      <dgm:prSet presAssocID="{CC6E6211-97D5-4B9E-A241-5A78B491FF4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394790E-2EC8-4AB8-B23E-E814753AAAC4}" type="presOf" srcId="{1CEDE8A6-C3A8-437D-AC72-C2938E0DD9A6}" destId="{99A28502-37F0-4D7C-BD57-925B6EE273DB}" srcOrd="0" destOrd="0" presId="urn:microsoft.com/office/officeart/2018/2/layout/IconVerticalSolidList"/>
    <dgm:cxn modelId="{CBC16611-81A3-4E6B-BD04-E6F1DD962451}" type="presOf" srcId="{55345E27-87FD-42F7-BDF7-2D92A0E2984D}" destId="{18C73C67-5EAE-4C84-BE35-86929652B936}" srcOrd="0" destOrd="0" presId="urn:microsoft.com/office/officeart/2018/2/layout/IconVerticalSolidList"/>
    <dgm:cxn modelId="{ED18FC36-3330-42B9-8FE4-F40CC27E413B}" type="presOf" srcId="{CC6E6211-97D5-4B9E-A241-5A78B491FF49}" destId="{E20474B5-E3D2-4223-A384-7EAE9D84BD96}" srcOrd="0" destOrd="0" presId="urn:microsoft.com/office/officeart/2018/2/layout/IconVerticalSolidList"/>
    <dgm:cxn modelId="{E4B95238-5B04-4DF8-AFF5-3A2C36C246F0}" srcId="{351C425C-4613-46B7-A34E-3AB077C3D09D}" destId="{8159D8A6-58DC-4072-9E94-494FB086A22D}" srcOrd="4" destOrd="0" parTransId="{55283E01-14D8-4FCC-8EED-A878E814E3D4}" sibTransId="{A8907C7F-ECC7-433C-9CF2-AF2A3B29F83B}"/>
    <dgm:cxn modelId="{4139EF58-2777-42B5-A90F-906678D9F299}" type="presOf" srcId="{954C9F7F-1E13-4BF7-9F84-1339145A46F0}" destId="{262A0F00-A287-4B8E-88B4-AAC99A69346C}" srcOrd="0" destOrd="0" presId="urn:microsoft.com/office/officeart/2018/2/layout/IconVerticalSolidList"/>
    <dgm:cxn modelId="{45504899-AAE9-4858-8048-5B5C953013E7}" type="presOf" srcId="{4CC15A61-0494-45BF-A473-F0F0684B6931}" destId="{5C86CB7C-7694-460B-9BB4-838CE199A22F}" srcOrd="0" destOrd="0" presId="urn:microsoft.com/office/officeart/2018/2/layout/IconVerticalSolidList"/>
    <dgm:cxn modelId="{F54006A6-248F-4F3C-8205-DDBEFDE4A5AF}" srcId="{351C425C-4613-46B7-A34E-3AB077C3D09D}" destId="{1CEDE8A6-C3A8-437D-AC72-C2938E0DD9A6}" srcOrd="5" destOrd="0" parTransId="{449D6BE6-C8D9-4BB5-A52C-C58D56D8D8EB}" sibTransId="{21E4A005-0A5E-4527-9E0B-AF12EDDC7C89}"/>
    <dgm:cxn modelId="{1B688DCA-FCC4-46B7-9C03-AD4B03ECFF62}" srcId="{351C425C-4613-46B7-A34E-3AB077C3D09D}" destId="{55345E27-87FD-42F7-BDF7-2D92A0E2984D}" srcOrd="3" destOrd="0" parTransId="{FDBCDCB9-029C-4825-BA7D-E1923B4431A8}" sibTransId="{61567586-0483-4382-AA83-D314D371C9EC}"/>
    <dgm:cxn modelId="{814FB7CA-F6B7-494D-904A-6D7F2B9E9828}" type="presOf" srcId="{8159D8A6-58DC-4072-9E94-494FB086A22D}" destId="{6230A4C8-D48A-43F3-9752-866C9E0BED41}" srcOrd="0" destOrd="0" presId="urn:microsoft.com/office/officeart/2018/2/layout/IconVerticalSolidList"/>
    <dgm:cxn modelId="{C03021CC-62CF-4FE2-B4D4-761067DAB331}" type="presOf" srcId="{13604C7C-66F5-490C-9F82-DFC0E0FEAFAE}" destId="{04C08870-8BAA-4B5B-8F3B-34240E42D2DD}" srcOrd="0" destOrd="0" presId="urn:microsoft.com/office/officeart/2018/2/layout/IconVerticalSolidList"/>
    <dgm:cxn modelId="{E8F524D1-32A7-4109-BE80-4C789BB40E34}" srcId="{351C425C-4613-46B7-A34E-3AB077C3D09D}" destId="{954C9F7F-1E13-4BF7-9F84-1339145A46F0}" srcOrd="0" destOrd="0" parTransId="{8AA4D114-0AE3-4E1D-9DA7-F32AD6885C16}" sibTransId="{279B1802-84B0-4B88-9630-84A8EA44D6AD}"/>
    <dgm:cxn modelId="{DDEFD2D3-7E94-4225-B291-D51A3EE503BF}" srcId="{351C425C-4613-46B7-A34E-3AB077C3D09D}" destId="{13604C7C-66F5-490C-9F82-DFC0E0FEAFAE}" srcOrd="2" destOrd="0" parTransId="{62D124D6-FFC9-45F3-87F6-B97D498A1018}" sibTransId="{878A2507-1E67-457C-B691-08C85D8D4068}"/>
    <dgm:cxn modelId="{691FB3E0-154B-4DEC-8FA4-7AA7B0021968}" srcId="{351C425C-4613-46B7-A34E-3AB077C3D09D}" destId="{4CC15A61-0494-45BF-A473-F0F0684B6931}" srcOrd="1" destOrd="0" parTransId="{579AF747-9B2D-46CA-B1AD-9BCA245C0321}" sibTransId="{B08C5C2E-07AB-48AB-8AC9-0143C21D3685}"/>
    <dgm:cxn modelId="{47E64EE1-6746-42B7-BD28-451F4E9B7743}" srcId="{351C425C-4613-46B7-A34E-3AB077C3D09D}" destId="{CC6E6211-97D5-4B9E-A241-5A78B491FF49}" srcOrd="6" destOrd="0" parTransId="{D7446F73-0B74-4476-99A7-DA6F755434AC}" sibTransId="{FA4ACAD2-AC85-429C-A038-D58EA68EBD44}"/>
    <dgm:cxn modelId="{BCDEBBFD-95F1-47C3-A264-E7B11B6231CE}" type="presOf" srcId="{351C425C-4613-46B7-A34E-3AB077C3D09D}" destId="{EA6F155F-1E7C-4288-A5D1-ED0EE33CF94D}" srcOrd="0" destOrd="0" presId="urn:microsoft.com/office/officeart/2018/2/layout/IconVerticalSolidList"/>
    <dgm:cxn modelId="{4AA30EBF-9F20-40AD-8975-09D6EC971A40}" type="presParOf" srcId="{EA6F155F-1E7C-4288-A5D1-ED0EE33CF94D}" destId="{266D99D2-8876-4078-B974-BCD083C11070}" srcOrd="0" destOrd="0" presId="urn:microsoft.com/office/officeart/2018/2/layout/IconVerticalSolidList"/>
    <dgm:cxn modelId="{67F8C168-7A88-4EF7-9706-CC0B3A2CDF01}" type="presParOf" srcId="{266D99D2-8876-4078-B974-BCD083C11070}" destId="{E3388208-FEC7-41A9-9356-3FA7F1EA5C23}" srcOrd="0" destOrd="0" presId="urn:microsoft.com/office/officeart/2018/2/layout/IconVerticalSolidList"/>
    <dgm:cxn modelId="{99D9F77E-B25E-4F8E-B46B-76114529E587}" type="presParOf" srcId="{266D99D2-8876-4078-B974-BCD083C11070}" destId="{861BEF87-0B5C-4856-87A2-7DA69FB28529}" srcOrd="1" destOrd="0" presId="urn:microsoft.com/office/officeart/2018/2/layout/IconVerticalSolidList"/>
    <dgm:cxn modelId="{52ECF6DB-0826-4431-BD5C-4A4B5E6BE62B}" type="presParOf" srcId="{266D99D2-8876-4078-B974-BCD083C11070}" destId="{871B92F3-B7E9-4A2D-8014-D83EE3E3F92A}" srcOrd="2" destOrd="0" presId="urn:microsoft.com/office/officeart/2018/2/layout/IconVerticalSolidList"/>
    <dgm:cxn modelId="{C1075E7E-F46A-4DDD-9B13-DF9F4FAEDEE3}" type="presParOf" srcId="{266D99D2-8876-4078-B974-BCD083C11070}" destId="{262A0F00-A287-4B8E-88B4-AAC99A69346C}" srcOrd="3" destOrd="0" presId="urn:microsoft.com/office/officeart/2018/2/layout/IconVerticalSolidList"/>
    <dgm:cxn modelId="{0E49050D-7B6D-4361-8877-FD655D7D7D6E}" type="presParOf" srcId="{EA6F155F-1E7C-4288-A5D1-ED0EE33CF94D}" destId="{5441C16E-EF08-4467-95C4-811625EDE39E}" srcOrd="1" destOrd="0" presId="urn:microsoft.com/office/officeart/2018/2/layout/IconVerticalSolidList"/>
    <dgm:cxn modelId="{6ABA43C3-CBA3-4501-83B1-DE2CBA58B5DC}" type="presParOf" srcId="{EA6F155F-1E7C-4288-A5D1-ED0EE33CF94D}" destId="{7193F41D-5121-4923-BC02-BF1423CD6A5D}" srcOrd="2" destOrd="0" presId="urn:microsoft.com/office/officeart/2018/2/layout/IconVerticalSolidList"/>
    <dgm:cxn modelId="{1E0CF41C-60CF-489A-9B01-22ED3F9EC652}" type="presParOf" srcId="{7193F41D-5121-4923-BC02-BF1423CD6A5D}" destId="{160E8680-1ABB-43A0-9C90-FBC7164032B8}" srcOrd="0" destOrd="0" presId="urn:microsoft.com/office/officeart/2018/2/layout/IconVerticalSolidList"/>
    <dgm:cxn modelId="{C96642DC-886A-4A33-9AFB-D6FB8005971C}" type="presParOf" srcId="{7193F41D-5121-4923-BC02-BF1423CD6A5D}" destId="{6BC51460-9CB6-49C7-A44F-5BF7F99C6B5E}" srcOrd="1" destOrd="0" presId="urn:microsoft.com/office/officeart/2018/2/layout/IconVerticalSolidList"/>
    <dgm:cxn modelId="{8AD5FDA0-BE0D-489B-A332-52C97221CAC8}" type="presParOf" srcId="{7193F41D-5121-4923-BC02-BF1423CD6A5D}" destId="{8F65D57A-049A-4F7F-A461-475F0BF79584}" srcOrd="2" destOrd="0" presId="urn:microsoft.com/office/officeart/2018/2/layout/IconVerticalSolidList"/>
    <dgm:cxn modelId="{0201952F-5CC4-437D-B772-A5EB8444D009}" type="presParOf" srcId="{7193F41D-5121-4923-BC02-BF1423CD6A5D}" destId="{5C86CB7C-7694-460B-9BB4-838CE199A22F}" srcOrd="3" destOrd="0" presId="urn:microsoft.com/office/officeart/2018/2/layout/IconVerticalSolidList"/>
    <dgm:cxn modelId="{C4CD1730-982A-4082-9EC3-46164E2931B5}" type="presParOf" srcId="{EA6F155F-1E7C-4288-A5D1-ED0EE33CF94D}" destId="{D1DC1783-FE6F-43B7-9F49-19D5F3358237}" srcOrd="3" destOrd="0" presId="urn:microsoft.com/office/officeart/2018/2/layout/IconVerticalSolidList"/>
    <dgm:cxn modelId="{0D3C0F51-F97B-4A2B-BE85-9CA91891D06B}" type="presParOf" srcId="{EA6F155F-1E7C-4288-A5D1-ED0EE33CF94D}" destId="{E3C7F966-1165-4E17-8CF7-07A2A1D6B496}" srcOrd="4" destOrd="0" presId="urn:microsoft.com/office/officeart/2018/2/layout/IconVerticalSolidList"/>
    <dgm:cxn modelId="{E850750D-EAE6-47C6-9CAA-AFC8F277E18E}" type="presParOf" srcId="{E3C7F966-1165-4E17-8CF7-07A2A1D6B496}" destId="{FDA7EB45-B98D-4382-A01F-EE75A30A43D2}" srcOrd="0" destOrd="0" presId="urn:microsoft.com/office/officeart/2018/2/layout/IconVerticalSolidList"/>
    <dgm:cxn modelId="{E5D6EA96-964B-4DAD-8474-460BBBCA0B49}" type="presParOf" srcId="{E3C7F966-1165-4E17-8CF7-07A2A1D6B496}" destId="{2674DC35-E737-428E-A0CC-99DDEAEED9EF}" srcOrd="1" destOrd="0" presId="urn:microsoft.com/office/officeart/2018/2/layout/IconVerticalSolidList"/>
    <dgm:cxn modelId="{0B45D7A2-6423-45EC-B58E-35A855C21158}" type="presParOf" srcId="{E3C7F966-1165-4E17-8CF7-07A2A1D6B496}" destId="{22EBB221-C183-40BA-86E2-31D1B3DADEEE}" srcOrd="2" destOrd="0" presId="urn:microsoft.com/office/officeart/2018/2/layout/IconVerticalSolidList"/>
    <dgm:cxn modelId="{CCD8CF5B-B9C5-433D-8494-DD03D4B3B1DF}" type="presParOf" srcId="{E3C7F966-1165-4E17-8CF7-07A2A1D6B496}" destId="{04C08870-8BAA-4B5B-8F3B-34240E42D2DD}" srcOrd="3" destOrd="0" presId="urn:microsoft.com/office/officeart/2018/2/layout/IconVerticalSolidList"/>
    <dgm:cxn modelId="{734B5B01-1994-4974-ABA8-F1ECFFC23374}" type="presParOf" srcId="{EA6F155F-1E7C-4288-A5D1-ED0EE33CF94D}" destId="{778BD7AE-0814-4BB7-84D7-39B247878C14}" srcOrd="5" destOrd="0" presId="urn:microsoft.com/office/officeart/2018/2/layout/IconVerticalSolidList"/>
    <dgm:cxn modelId="{CC1365F1-6E3A-410A-A843-EE375B2BD351}" type="presParOf" srcId="{EA6F155F-1E7C-4288-A5D1-ED0EE33CF94D}" destId="{D62A89AB-9F11-440B-90EF-E0FBB3E7E173}" srcOrd="6" destOrd="0" presId="urn:microsoft.com/office/officeart/2018/2/layout/IconVerticalSolidList"/>
    <dgm:cxn modelId="{C7418B95-CB76-48DE-A23A-1F5904B8FD38}" type="presParOf" srcId="{D62A89AB-9F11-440B-90EF-E0FBB3E7E173}" destId="{C7588081-22DD-45D0-8C5F-FC141CBA2D2E}" srcOrd="0" destOrd="0" presId="urn:microsoft.com/office/officeart/2018/2/layout/IconVerticalSolidList"/>
    <dgm:cxn modelId="{CF218621-AEC1-40A7-938C-158EDB27E0A1}" type="presParOf" srcId="{D62A89AB-9F11-440B-90EF-E0FBB3E7E173}" destId="{3C823B0A-4265-4FD3-B003-BB3C074965A2}" srcOrd="1" destOrd="0" presId="urn:microsoft.com/office/officeart/2018/2/layout/IconVerticalSolidList"/>
    <dgm:cxn modelId="{F9357EBE-6BC1-4133-B015-559D7FB4B769}" type="presParOf" srcId="{D62A89AB-9F11-440B-90EF-E0FBB3E7E173}" destId="{2039B9A6-8FA7-4DA7-B9D9-F83EC82D9C84}" srcOrd="2" destOrd="0" presId="urn:microsoft.com/office/officeart/2018/2/layout/IconVerticalSolidList"/>
    <dgm:cxn modelId="{91C0CC30-C9DC-42C8-A907-7B559CE04298}" type="presParOf" srcId="{D62A89AB-9F11-440B-90EF-E0FBB3E7E173}" destId="{18C73C67-5EAE-4C84-BE35-86929652B936}" srcOrd="3" destOrd="0" presId="urn:microsoft.com/office/officeart/2018/2/layout/IconVerticalSolidList"/>
    <dgm:cxn modelId="{735BAC27-851E-473D-9718-828D9AA28848}" type="presParOf" srcId="{EA6F155F-1E7C-4288-A5D1-ED0EE33CF94D}" destId="{FDAD75A4-68DD-4D38-85C8-DF05A6EFF873}" srcOrd="7" destOrd="0" presId="urn:microsoft.com/office/officeart/2018/2/layout/IconVerticalSolidList"/>
    <dgm:cxn modelId="{2C3A2771-EDB8-45B1-9BA0-6BE66D0E2795}" type="presParOf" srcId="{EA6F155F-1E7C-4288-A5D1-ED0EE33CF94D}" destId="{3E91E30F-51A2-4534-9030-F33F5DC97790}" srcOrd="8" destOrd="0" presId="urn:microsoft.com/office/officeart/2018/2/layout/IconVerticalSolidList"/>
    <dgm:cxn modelId="{7FFD974C-FE77-422E-9E78-57A22E85C3CF}" type="presParOf" srcId="{3E91E30F-51A2-4534-9030-F33F5DC97790}" destId="{528E5F14-B25B-4074-99C6-F91026CA296C}" srcOrd="0" destOrd="0" presId="urn:microsoft.com/office/officeart/2018/2/layout/IconVerticalSolidList"/>
    <dgm:cxn modelId="{D2376E47-BC8D-4A8B-A201-D35D876C27B8}" type="presParOf" srcId="{3E91E30F-51A2-4534-9030-F33F5DC97790}" destId="{C1808E62-BBE0-4C9E-9170-DA00ADE59BE0}" srcOrd="1" destOrd="0" presId="urn:microsoft.com/office/officeart/2018/2/layout/IconVerticalSolidList"/>
    <dgm:cxn modelId="{46079217-64CC-414E-8DB9-5A63B7D5247A}" type="presParOf" srcId="{3E91E30F-51A2-4534-9030-F33F5DC97790}" destId="{3361F385-DF47-455B-B276-D1A8F5BAAE32}" srcOrd="2" destOrd="0" presId="urn:microsoft.com/office/officeart/2018/2/layout/IconVerticalSolidList"/>
    <dgm:cxn modelId="{29720B63-D7FE-48DA-A767-BAAA2EDAF669}" type="presParOf" srcId="{3E91E30F-51A2-4534-9030-F33F5DC97790}" destId="{6230A4C8-D48A-43F3-9752-866C9E0BED41}" srcOrd="3" destOrd="0" presId="urn:microsoft.com/office/officeart/2018/2/layout/IconVerticalSolidList"/>
    <dgm:cxn modelId="{4051C7CC-A318-4899-8E9A-734C7E1F72C8}" type="presParOf" srcId="{EA6F155F-1E7C-4288-A5D1-ED0EE33CF94D}" destId="{5FC14480-6960-42B7-87D9-95D4521CFD93}" srcOrd="9" destOrd="0" presId="urn:microsoft.com/office/officeart/2018/2/layout/IconVerticalSolidList"/>
    <dgm:cxn modelId="{C2E162BB-F393-48AF-A32A-E4C27AE37E67}" type="presParOf" srcId="{EA6F155F-1E7C-4288-A5D1-ED0EE33CF94D}" destId="{D27E5CB9-0ACA-42C5-9504-3032E9B772BA}" srcOrd="10" destOrd="0" presId="urn:microsoft.com/office/officeart/2018/2/layout/IconVerticalSolidList"/>
    <dgm:cxn modelId="{7566EE12-4642-4E2A-AE0E-D8692FDDCE9B}" type="presParOf" srcId="{D27E5CB9-0ACA-42C5-9504-3032E9B772BA}" destId="{A94D26E1-31B3-4477-921B-7F37A2D65E8A}" srcOrd="0" destOrd="0" presId="urn:microsoft.com/office/officeart/2018/2/layout/IconVerticalSolidList"/>
    <dgm:cxn modelId="{6CAEC309-93DD-4494-9FEE-79ED401DB2DC}" type="presParOf" srcId="{D27E5CB9-0ACA-42C5-9504-3032E9B772BA}" destId="{1FE3E241-F459-409F-B7AA-216E961249B8}" srcOrd="1" destOrd="0" presId="urn:microsoft.com/office/officeart/2018/2/layout/IconVerticalSolidList"/>
    <dgm:cxn modelId="{D2AB9FA3-6A0D-4FD7-8E00-A831C7C7B6C8}" type="presParOf" srcId="{D27E5CB9-0ACA-42C5-9504-3032E9B772BA}" destId="{DF67680D-EFF2-49B9-9E90-D2A79BB47DF5}" srcOrd="2" destOrd="0" presId="urn:microsoft.com/office/officeart/2018/2/layout/IconVerticalSolidList"/>
    <dgm:cxn modelId="{FA065C89-FBC0-46F3-A8E9-884294255C98}" type="presParOf" srcId="{D27E5CB9-0ACA-42C5-9504-3032E9B772BA}" destId="{99A28502-37F0-4D7C-BD57-925B6EE273DB}" srcOrd="3" destOrd="0" presId="urn:microsoft.com/office/officeart/2018/2/layout/IconVerticalSolidList"/>
    <dgm:cxn modelId="{FD3F1E78-9245-41D9-8D45-B1788B6E2690}" type="presParOf" srcId="{EA6F155F-1E7C-4288-A5D1-ED0EE33CF94D}" destId="{2717E94C-35CD-4BF1-A5E4-066AE9375510}" srcOrd="11" destOrd="0" presId="urn:microsoft.com/office/officeart/2018/2/layout/IconVerticalSolidList"/>
    <dgm:cxn modelId="{F80952A6-0E48-4413-9F63-0C9FAA9BBEA3}" type="presParOf" srcId="{EA6F155F-1E7C-4288-A5D1-ED0EE33CF94D}" destId="{66D9FF0F-ADAB-44EF-9DBD-2A7A2EA40B9B}" srcOrd="12" destOrd="0" presId="urn:microsoft.com/office/officeart/2018/2/layout/IconVerticalSolidList"/>
    <dgm:cxn modelId="{DC9DD6D1-EC76-4AC7-B934-A9E797778F9E}" type="presParOf" srcId="{66D9FF0F-ADAB-44EF-9DBD-2A7A2EA40B9B}" destId="{1FB315EB-AD9C-4010-BD78-BE4BD8728D75}" srcOrd="0" destOrd="0" presId="urn:microsoft.com/office/officeart/2018/2/layout/IconVerticalSolidList"/>
    <dgm:cxn modelId="{BDC1B57F-95E5-46B1-8432-85980BE0C0D2}" type="presParOf" srcId="{66D9FF0F-ADAB-44EF-9DBD-2A7A2EA40B9B}" destId="{920E8D72-E318-4130-A6BA-4B959CC5B773}" srcOrd="1" destOrd="0" presId="urn:microsoft.com/office/officeart/2018/2/layout/IconVerticalSolidList"/>
    <dgm:cxn modelId="{1037DE42-1847-4D7A-9EE7-042CF90187FD}" type="presParOf" srcId="{66D9FF0F-ADAB-44EF-9DBD-2A7A2EA40B9B}" destId="{4DE22325-59BD-467F-9DF0-ECC107E001A4}" srcOrd="2" destOrd="0" presId="urn:microsoft.com/office/officeart/2018/2/layout/IconVerticalSolidList"/>
    <dgm:cxn modelId="{42F5EFA7-DC79-43A3-B557-1932BA9EAF03}" type="presParOf" srcId="{66D9FF0F-ADAB-44EF-9DBD-2A7A2EA40B9B}" destId="{E20474B5-E3D2-4223-A384-7EAE9D84BD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2C34A-35EC-420C-9A6B-7EED408CD6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04D25-B2BC-4D43-AE84-704C31AD5AFE}">
      <dgm:prSet custT="1"/>
      <dgm:spPr/>
      <dgm:t>
        <a:bodyPr/>
        <a:lstStyle/>
        <a:p>
          <a:pPr algn="ctr"/>
          <a:r>
            <a:rPr lang="en-US" sz="2800" b="1" dirty="0"/>
            <a:t>Weighted Moving Average Algorithm (Expense Forecasting)</a:t>
          </a:r>
          <a:endParaRPr lang="en-US" sz="2800" dirty="0"/>
        </a:p>
      </dgm:t>
    </dgm:pt>
    <dgm:pt modelId="{9164962D-43E2-468F-BD3A-AF17F9BF3F5E}" type="parTrans" cxnId="{6D3BA3F8-447B-48E3-A0B5-C46EA0D01192}">
      <dgm:prSet/>
      <dgm:spPr/>
      <dgm:t>
        <a:bodyPr/>
        <a:lstStyle/>
        <a:p>
          <a:endParaRPr lang="en-US"/>
        </a:p>
      </dgm:t>
    </dgm:pt>
    <dgm:pt modelId="{B96F9579-A9B6-4A6B-A78D-7751D190E290}" type="sibTrans" cxnId="{6D3BA3F8-447B-48E3-A0B5-C46EA0D01192}">
      <dgm:prSet/>
      <dgm:spPr/>
      <dgm:t>
        <a:bodyPr/>
        <a:lstStyle/>
        <a:p>
          <a:endParaRPr lang="en-US"/>
        </a:p>
      </dgm:t>
    </dgm:pt>
    <dgm:pt modelId="{3E8D445A-954C-4E55-843C-EB3399424678}">
      <dgm:prSet/>
      <dgm:spPr/>
      <dgm:t>
        <a:bodyPr/>
        <a:lstStyle/>
        <a:p>
          <a:endParaRPr lang="en-US" dirty="0"/>
        </a:p>
      </dgm:t>
    </dgm:pt>
    <dgm:pt modelId="{252ECB46-30E1-41D8-B4BC-B77068FD7216}" type="sibTrans" cxnId="{D8E86BAB-09D8-4F19-9D0E-C996ED1867FF}">
      <dgm:prSet/>
      <dgm:spPr/>
      <dgm:t>
        <a:bodyPr/>
        <a:lstStyle/>
        <a:p>
          <a:endParaRPr lang="en-US"/>
        </a:p>
      </dgm:t>
    </dgm:pt>
    <dgm:pt modelId="{2C0FBDCB-85B8-4450-B0F1-E19F4BE8809E}" type="parTrans" cxnId="{D8E86BAB-09D8-4F19-9D0E-C996ED1867FF}">
      <dgm:prSet/>
      <dgm:spPr/>
      <dgm:t>
        <a:bodyPr/>
        <a:lstStyle/>
        <a:p>
          <a:endParaRPr lang="en-US"/>
        </a:p>
      </dgm:t>
    </dgm:pt>
    <dgm:pt modelId="{52EA7E2C-F437-4347-8E30-98852BCC440A}" type="pres">
      <dgm:prSet presAssocID="{4BC2C34A-35EC-420C-9A6B-7EED408CD6DC}" presName="vert0" presStyleCnt="0">
        <dgm:presLayoutVars>
          <dgm:dir/>
          <dgm:animOne val="branch"/>
          <dgm:animLvl val="lvl"/>
        </dgm:presLayoutVars>
      </dgm:prSet>
      <dgm:spPr/>
    </dgm:pt>
    <dgm:pt modelId="{BAC7866A-F2C2-4BEE-A1DE-60FDB3448AC6}" type="pres">
      <dgm:prSet presAssocID="{69104D25-B2BC-4D43-AE84-704C31AD5AFE}" presName="thickLine" presStyleLbl="alignNode1" presStyleIdx="0" presStyleCnt="2"/>
      <dgm:spPr/>
    </dgm:pt>
    <dgm:pt modelId="{271D2D35-65A3-4F73-AF28-1DB3D0779878}" type="pres">
      <dgm:prSet presAssocID="{69104D25-B2BC-4D43-AE84-704C31AD5AFE}" presName="horz1" presStyleCnt="0"/>
      <dgm:spPr/>
    </dgm:pt>
    <dgm:pt modelId="{A9D97C85-E90D-49EE-90AF-A1FF0E71F6B8}" type="pres">
      <dgm:prSet presAssocID="{69104D25-B2BC-4D43-AE84-704C31AD5AFE}" presName="tx1" presStyleLbl="revTx" presStyleIdx="0" presStyleCnt="2" custScaleY="52750"/>
      <dgm:spPr/>
    </dgm:pt>
    <dgm:pt modelId="{37383735-38B6-46DD-B208-DDCEBB6DD415}" type="pres">
      <dgm:prSet presAssocID="{69104D25-B2BC-4D43-AE84-704C31AD5AFE}" presName="vert1" presStyleCnt="0"/>
      <dgm:spPr/>
    </dgm:pt>
    <dgm:pt modelId="{FDCFD424-3E27-4016-9D2B-97ACE22668EC}" type="pres">
      <dgm:prSet presAssocID="{3E8D445A-954C-4E55-843C-EB3399424678}" presName="thickLine" presStyleLbl="alignNode1" presStyleIdx="1" presStyleCnt="2"/>
      <dgm:spPr/>
    </dgm:pt>
    <dgm:pt modelId="{939C3704-3C37-4393-9385-A094831EA580}" type="pres">
      <dgm:prSet presAssocID="{3E8D445A-954C-4E55-843C-EB3399424678}" presName="horz1" presStyleCnt="0"/>
      <dgm:spPr/>
    </dgm:pt>
    <dgm:pt modelId="{999E1826-DFC4-4C65-9817-372D4641A3B2}" type="pres">
      <dgm:prSet presAssocID="{3E8D445A-954C-4E55-843C-EB3399424678}" presName="tx1" presStyleLbl="revTx" presStyleIdx="1" presStyleCnt="2"/>
      <dgm:spPr/>
    </dgm:pt>
    <dgm:pt modelId="{23C6FA2E-73F9-4E39-8B48-6C27B3A523A0}" type="pres">
      <dgm:prSet presAssocID="{3E8D445A-954C-4E55-843C-EB3399424678}" presName="vert1" presStyleCnt="0"/>
      <dgm:spPr/>
    </dgm:pt>
  </dgm:ptLst>
  <dgm:cxnLst>
    <dgm:cxn modelId="{0DA45004-AB57-4A92-9136-0DEE51B84755}" type="presOf" srcId="{69104D25-B2BC-4D43-AE84-704C31AD5AFE}" destId="{A9D97C85-E90D-49EE-90AF-A1FF0E71F6B8}" srcOrd="0" destOrd="0" presId="urn:microsoft.com/office/officeart/2008/layout/LinedList"/>
    <dgm:cxn modelId="{89457053-7E38-4C03-AA76-EAD54CAB1474}" type="presOf" srcId="{3E8D445A-954C-4E55-843C-EB3399424678}" destId="{999E1826-DFC4-4C65-9817-372D4641A3B2}" srcOrd="0" destOrd="0" presId="urn:microsoft.com/office/officeart/2008/layout/LinedList"/>
    <dgm:cxn modelId="{D8E86BAB-09D8-4F19-9D0E-C996ED1867FF}" srcId="{4BC2C34A-35EC-420C-9A6B-7EED408CD6DC}" destId="{3E8D445A-954C-4E55-843C-EB3399424678}" srcOrd="1" destOrd="0" parTransId="{2C0FBDCB-85B8-4450-B0F1-E19F4BE8809E}" sibTransId="{252ECB46-30E1-41D8-B4BC-B77068FD7216}"/>
    <dgm:cxn modelId="{ECEB98B6-F48B-45BC-9DC8-762307BDF484}" type="presOf" srcId="{4BC2C34A-35EC-420C-9A6B-7EED408CD6DC}" destId="{52EA7E2C-F437-4347-8E30-98852BCC440A}" srcOrd="0" destOrd="0" presId="urn:microsoft.com/office/officeart/2008/layout/LinedList"/>
    <dgm:cxn modelId="{6D3BA3F8-447B-48E3-A0B5-C46EA0D01192}" srcId="{4BC2C34A-35EC-420C-9A6B-7EED408CD6DC}" destId="{69104D25-B2BC-4D43-AE84-704C31AD5AFE}" srcOrd="0" destOrd="0" parTransId="{9164962D-43E2-468F-BD3A-AF17F9BF3F5E}" sibTransId="{B96F9579-A9B6-4A6B-A78D-7751D190E290}"/>
    <dgm:cxn modelId="{F2FBBA63-7AB4-4BEB-9134-B8AAC4128C36}" type="presParOf" srcId="{52EA7E2C-F437-4347-8E30-98852BCC440A}" destId="{BAC7866A-F2C2-4BEE-A1DE-60FDB3448AC6}" srcOrd="0" destOrd="0" presId="urn:microsoft.com/office/officeart/2008/layout/LinedList"/>
    <dgm:cxn modelId="{FEDE57C6-DF76-44AC-9ECB-A732C2CC86AE}" type="presParOf" srcId="{52EA7E2C-F437-4347-8E30-98852BCC440A}" destId="{271D2D35-65A3-4F73-AF28-1DB3D0779878}" srcOrd="1" destOrd="0" presId="urn:microsoft.com/office/officeart/2008/layout/LinedList"/>
    <dgm:cxn modelId="{E74B1CAC-8536-41E3-B3EF-A547ACE99342}" type="presParOf" srcId="{271D2D35-65A3-4F73-AF28-1DB3D0779878}" destId="{A9D97C85-E90D-49EE-90AF-A1FF0E71F6B8}" srcOrd="0" destOrd="0" presId="urn:microsoft.com/office/officeart/2008/layout/LinedList"/>
    <dgm:cxn modelId="{78511C9F-B566-424C-9094-FE59CBC72FC9}" type="presParOf" srcId="{271D2D35-65A3-4F73-AF28-1DB3D0779878}" destId="{37383735-38B6-46DD-B208-DDCEBB6DD415}" srcOrd="1" destOrd="0" presId="urn:microsoft.com/office/officeart/2008/layout/LinedList"/>
    <dgm:cxn modelId="{5D6F7DD7-B773-4175-8462-C9E43B097646}" type="presParOf" srcId="{52EA7E2C-F437-4347-8E30-98852BCC440A}" destId="{FDCFD424-3E27-4016-9D2B-97ACE22668EC}" srcOrd="2" destOrd="0" presId="urn:microsoft.com/office/officeart/2008/layout/LinedList"/>
    <dgm:cxn modelId="{AE7EABA7-32BA-47EC-8196-E147C8BF9E9C}" type="presParOf" srcId="{52EA7E2C-F437-4347-8E30-98852BCC440A}" destId="{939C3704-3C37-4393-9385-A094831EA580}" srcOrd="3" destOrd="0" presId="urn:microsoft.com/office/officeart/2008/layout/LinedList"/>
    <dgm:cxn modelId="{79A6DAF7-A53D-4BE5-82F0-25FF0BF6E646}" type="presParOf" srcId="{939C3704-3C37-4393-9385-A094831EA580}" destId="{999E1826-DFC4-4C65-9817-372D4641A3B2}" srcOrd="0" destOrd="0" presId="urn:microsoft.com/office/officeart/2008/layout/LinedList"/>
    <dgm:cxn modelId="{F99D1A9B-F68E-4E6D-9643-50A7C32F3116}" type="presParOf" srcId="{939C3704-3C37-4393-9385-A094831EA580}" destId="{23C6FA2E-73F9-4E39-8B48-6C27B3A523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88208-FEC7-41A9-9356-3FA7F1EA5C23}">
      <dsp:nvSpPr>
        <dsp:cNvPr id="0" name=""/>
        <dsp:cNvSpPr/>
      </dsp:nvSpPr>
      <dsp:spPr>
        <a:xfrm>
          <a:off x="0" y="465"/>
          <a:ext cx="5893117" cy="64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EF87-0B5C-4856-87A2-7DA69FB28529}">
      <dsp:nvSpPr>
        <dsp:cNvPr id="0" name=""/>
        <dsp:cNvSpPr/>
      </dsp:nvSpPr>
      <dsp:spPr>
        <a:xfrm>
          <a:off x="193862" y="144660"/>
          <a:ext cx="352476" cy="352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A0F00-A287-4B8E-88B4-AAC99A69346C}">
      <dsp:nvSpPr>
        <dsp:cNvPr id="0" name=""/>
        <dsp:cNvSpPr/>
      </dsp:nvSpPr>
      <dsp:spPr>
        <a:xfrm>
          <a:off x="740201" y="465"/>
          <a:ext cx="5152915" cy="64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25" tIns="67825" rIns="67825" bIns="678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User Management</a:t>
          </a:r>
          <a:r>
            <a:rPr lang="en-US" sz="1600" kern="1200"/>
            <a:t>: Registration, authentication, email verification</a:t>
          </a:r>
        </a:p>
      </dsp:txBody>
      <dsp:txXfrm>
        <a:off x="740201" y="465"/>
        <a:ext cx="5152915" cy="640866"/>
      </dsp:txXfrm>
    </dsp:sp>
    <dsp:sp modelId="{160E8680-1ABB-43A0-9C90-FBC7164032B8}">
      <dsp:nvSpPr>
        <dsp:cNvPr id="0" name=""/>
        <dsp:cNvSpPr/>
      </dsp:nvSpPr>
      <dsp:spPr>
        <a:xfrm>
          <a:off x="0" y="801549"/>
          <a:ext cx="5893117" cy="64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51460-9CB6-49C7-A44F-5BF7F99C6B5E}">
      <dsp:nvSpPr>
        <dsp:cNvPr id="0" name=""/>
        <dsp:cNvSpPr/>
      </dsp:nvSpPr>
      <dsp:spPr>
        <a:xfrm>
          <a:off x="193862" y="945744"/>
          <a:ext cx="352476" cy="352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6CB7C-7694-460B-9BB4-838CE199A22F}">
      <dsp:nvSpPr>
        <dsp:cNvPr id="0" name=""/>
        <dsp:cNvSpPr/>
      </dsp:nvSpPr>
      <dsp:spPr>
        <a:xfrm>
          <a:off x="740201" y="801549"/>
          <a:ext cx="5152915" cy="64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25" tIns="67825" rIns="67825" bIns="678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Expense Tracking</a:t>
          </a:r>
          <a:r>
            <a:rPr lang="en-US" sz="1600" kern="1200" dirty="0"/>
            <a:t>: CRUD expenses with automatic history logging</a:t>
          </a:r>
        </a:p>
      </dsp:txBody>
      <dsp:txXfrm>
        <a:off x="740201" y="801549"/>
        <a:ext cx="5152915" cy="640866"/>
      </dsp:txXfrm>
    </dsp:sp>
    <dsp:sp modelId="{FDA7EB45-B98D-4382-A01F-EE75A30A43D2}">
      <dsp:nvSpPr>
        <dsp:cNvPr id="0" name=""/>
        <dsp:cNvSpPr/>
      </dsp:nvSpPr>
      <dsp:spPr>
        <a:xfrm>
          <a:off x="0" y="1602632"/>
          <a:ext cx="5893117" cy="64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4DC35-E737-428E-A0CC-99DDEAEED9EF}">
      <dsp:nvSpPr>
        <dsp:cNvPr id="0" name=""/>
        <dsp:cNvSpPr/>
      </dsp:nvSpPr>
      <dsp:spPr>
        <a:xfrm>
          <a:off x="193862" y="1746827"/>
          <a:ext cx="352476" cy="352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08870-8BAA-4B5B-8F3B-34240E42D2DD}">
      <dsp:nvSpPr>
        <dsp:cNvPr id="0" name=""/>
        <dsp:cNvSpPr/>
      </dsp:nvSpPr>
      <dsp:spPr>
        <a:xfrm>
          <a:off x="740201" y="1602632"/>
          <a:ext cx="5152915" cy="64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25" tIns="67825" rIns="67825" bIns="678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Category Management</a:t>
          </a:r>
          <a:r>
            <a:rPr lang="en-US" sz="1600" kern="1200" dirty="0"/>
            <a:t>: Create and manage expense categories</a:t>
          </a:r>
        </a:p>
      </dsp:txBody>
      <dsp:txXfrm>
        <a:off x="740201" y="1602632"/>
        <a:ext cx="5152915" cy="640866"/>
      </dsp:txXfrm>
    </dsp:sp>
    <dsp:sp modelId="{C7588081-22DD-45D0-8C5F-FC141CBA2D2E}">
      <dsp:nvSpPr>
        <dsp:cNvPr id="0" name=""/>
        <dsp:cNvSpPr/>
      </dsp:nvSpPr>
      <dsp:spPr>
        <a:xfrm>
          <a:off x="0" y="2403716"/>
          <a:ext cx="5893117" cy="64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23B0A-4265-4FD3-B003-BB3C074965A2}">
      <dsp:nvSpPr>
        <dsp:cNvPr id="0" name=""/>
        <dsp:cNvSpPr/>
      </dsp:nvSpPr>
      <dsp:spPr>
        <a:xfrm>
          <a:off x="193862" y="2547911"/>
          <a:ext cx="352476" cy="352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73C67-5EAE-4C84-BE35-86929652B936}">
      <dsp:nvSpPr>
        <dsp:cNvPr id="0" name=""/>
        <dsp:cNvSpPr/>
      </dsp:nvSpPr>
      <dsp:spPr>
        <a:xfrm>
          <a:off x="740201" y="2403716"/>
          <a:ext cx="5152915" cy="64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25" tIns="67825" rIns="67825" bIns="678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Dashboard Analytics</a:t>
          </a:r>
          <a:r>
            <a:rPr lang="en-US" sz="1600" kern="1200"/>
            <a:t>: Visual representation of spending patterns</a:t>
          </a:r>
        </a:p>
      </dsp:txBody>
      <dsp:txXfrm>
        <a:off x="740201" y="2403716"/>
        <a:ext cx="5152915" cy="640866"/>
      </dsp:txXfrm>
    </dsp:sp>
    <dsp:sp modelId="{528E5F14-B25B-4074-99C6-F91026CA296C}">
      <dsp:nvSpPr>
        <dsp:cNvPr id="0" name=""/>
        <dsp:cNvSpPr/>
      </dsp:nvSpPr>
      <dsp:spPr>
        <a:xfrm>
          <a:off x="0" y="3204799"/>
          <a:ext cx="5893117" cy="64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8E62-BBE0-4C9E-9170-DA00ADE59BE0}">
      <dsp:nvSpPr>
        <dsp:cNvPr id="0" name=""/>
        <dsp:cNvSpPr/>
      </dsp:nvSpPr>
      <dsp:spPr>
        <a:xfrm>
          <a:off x="193862" y="3348994"/>
          <a:ext cx="352476" cy="3524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0A4C8-D48A-43F3-9752-866C9E0BED41}">
      <dsp:nvSpPr>
        <dsp:cNvPr id="0" name=""/>
        <dsp:cNvSpPr/>
      </dsp:nvSpPr>
      <dsp:spPr>
        <a:xfrm>
          <a:off x="740201" y="3204799"/>
          <a:ext cx="5152915" cy="64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25" tIns="67825" rIns="67825" bIns="678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Forecasting</a:t>
          </a:r>
          <a:r>
            <a:rPr lang="en-US" sz="1600" kern="1200"/>
            <a:t>: Predict future expenses based on historical data</a:t>
          </a:r>
        </a:p>
      </dsp:txBody>
      <dsp:txXfrm>
        <a:off x="740201" y="3204799"/>
        <a:ext cx="5152915" cy="640866"/>
      </dsp:txXfrm>
    </dsp:sp>
    <dsp:sp modelId="{A94D26E1-31B3-4477-921B-7F37A2D65E8A}">
      <dsp:nvSpPr>
        <dsp:cNvPr id="0" name=""/>
        <dsp:cNvSpPr/>
      </dsp:nvSpPr>
      <dsp:spPr>
        <a:xfrm>
          <a:off x="0" y="4005883"/>
          <a:ext cx="5893117" cy="64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3E241-F459-409F-B7AA-216E961249B8}">
      <dsp:nvSpPr>
        <dsp:cNvPr id="0" name=""/>
        <dsp:cNvSpPr/>
      </dsp:nvSpPr>
      <dsp:spPr>
        <a:xfrm>
          <a:off x="193862" y="4150078"/>
          <a:ext cx="352476" cy="3524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28502-37F0-4D7C-BD57-925B6EE273DB}">
      <dsp:nvSpPr>
        <dsp:cNvPr id="0" name=""/>
        <dsp:cNvSpPr/>
      </dsp:nvSpPr>
      <dsp:spPr>
        <a:xfrm>
          <a:off x="740201" y="4005883"/>
          <a:ext cx="5152915" cy="64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25" tIns="67825" rIns="67825" bIns="678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Anomaly Detection</a:t>
          </a:r>
          <a:r>
            <a:rPr lang="en-US" sz="1600" kern="1200"/>
            <a:t>: Flag unusual spending patterns</a:t>
          </a:r>
        </a:p>
      </dsp:txBody>
      <dsp:txXfrm>
        <a:off x="740201" y="4005883"/>
        <a:ext cx="5152915" cy="640866"/>
      </dsp:txXfrm>
    </dsp:sp>
    <dsp:sp modelId="{1FB315EB-AD9C-4010-BD78-BE4BD8728D75}">
      <dsp:nvSpPr>
        <dsp:cNvPr id="0" name=""/>
        <dsp:cNvSpPr/>
      </dsp:nvSpPr>
      <dsp:spPr>
        <a:xfrm>
          <a:off x="0" y="4806966"/>
          <a:ext cx="5893117" cy="640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E8D72-E318-4130-A6BA-4B959CC5B773}">
      <dsp:nvSpPr>
        <dsp:cNvPr id="0" name=""/>
        <dsp:cNvSpPr/>
      </dsp:nvSpPr>
      <dsp:spPr>
        <a:xfrm>
          <a:off x="193862" y="4951161"/>
          <a:ext cx="352476" cy="3524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474B5-E3D2-4223-A384-7EAE9D84BD96}">
      <dsp:nvSpPr>
        <dsp:cNvPr id="0" name=""/>
        <dsp:cNvSpPr/>
      </dsp:nvSpPr>
      <dsp:spPr>
        <a:xfrm>
          <a:off x="740201" y="4806966"/>
          <a:ext cx="5152915" cy="64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25" tIns="67825" rIns="67825" bIns="678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Admin Panel</a:t>
          </a:r>
          <a:r>
            <a:rPr lang="en-US" sz="1600" kern="1200"/>
            <a:t>: Comprehensive user and permission management</a:t>
          </a:r>
        </a:p>
      </dsp:txBody>
      <dsp:txXfrm>
        <a:off x="740201" y="4806966"/>
        <a:ext cx="5152915" cy="640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7866A-F2C2-4BEE-A1DE-60FDB3448AC6}">
      <dsp:nvSpPr>
        <dsp:cNvPr id="0" name=""/>
        <dsp:cNvSpPr/>
      </dsp:nvSpPr>
      <dsp:spPr>
        <a:xfrm>
          <a:off x="0" y="1540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7C85-E90D-49EE-90AF-A1FF0E71F6B8}">
      <dsp:nvSpPr>
        <dsp:cNvPr id="0" name=""/>
        <dsp:cNvSpPr/>
      </dsp:nvSpPr>
      <dsp:spPr>
        <a:xfrm>
          <a:off x="0" y="1540"/>
          <a:ext cx="6163787" cy="1893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Weighted Moving Average Algorithm (Expense Forecasting)</a:t>
          </a:r>
          <a:endParaRPr lang="en-US" sz="2800" kern="1200" dirty="0"/>
        </a:p>
      </dsp:txBody>
      <dsp:txXfrm>
        <a:off x="0" y="1540"/>
        <a:ext cx="6163787" cy="1893584"/>
      </dsp:txXfrm>
    </dsp:sp>
    <dsp:sp modelId="{FDCFD424-3E27-4016-9D2B-97ACE22668EC}">
      <dsp:nvSpPr>
        <dsp:cNvPr id="0" name=""/>
        <dsp:cNvSpPr/>
      </dsp:nvSpPr>
      <dsp:spPr>
        <a:xfrm>
          <a:off x="0" y="1895124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E1826-DFC4-4C65-9817-372D4641A3B2}">
      <dsp:nvSpPr>
        <dsp:cNvPr id="0" name=""/>
        <dsp:cNvSpPr/>
      </dsp:nvSpPr>
      <dsp:spPr>
        <a:xfrm>
          <a:off x="0" y="1895124"/>
          <a:ext cx="6163787" cy="358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1895124"/>
        <a:ext cx="6163787" cy="358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50AA-7685-4FD6-A82A-042B6DC33BD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A861-3C17-4CFF-BC57-1D5CDB75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isolation-forest-a-tree-based-algorithm-for-anomaly-detection-4a1669f9b78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8">
            <a:extLst>
              <a:ext uri="{FF2B5EF4-FFF2-40B4-BE49-F238E27FC236}">
                <a16:creationId xmlns:a16="http://schemas.microsoft.com/office/drawing/2014/main" id="{AEF0F480-AC05-4FED-9090-797A1AA65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2427C-0A33-2780-D26F-8153A6453DBD}"/>
              </a:ext>
            </a:extLst>
          </p:cNvPr>
          <p:cNvSpPr/>
          <p:nvPr/>
        </p:nvSpPr>
        <p:spPr>
          <a:xfrm>
            <a:off x="0" y="1459148"/>
            <a:ext cx="10496145" cy="4105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EBC2-0E0F-5970-FD7E-FD7BA9F50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266402"/>
            <a:ext cx="5257800" cy="10197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 err="1"/>
              <a:t>KharchaTrack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969C5-440F-B673-C74D-D347D2731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5257800" cy="759981"/>
          </a:xfrm>
        </p:spPr>
        <p:txBody>
          <a:bodyPr>
            <a:normAutofit/>
          </a:bodyPr>
          <a:lstStyle/>
          <a:p>
            <a:r>
              <a:rPr lang="en-US" dirty="0"/>
              <a:t>By Reman </a:t>
            </a:r>
            <a:r>
              <a:rPr lang="en-US" dirty="0" err="1"/>
              <a:t>buddhacharya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DB761B-5D1A-55BD-226F-1FE4EB183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20052" y="3040859"/>
            <a:ext cx="941650" cy="941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40DD53-1B7B-0E28-9BA8-154A1E3153D1}"/>
              </a:ext>
            </a:extLst>
          </p:cNvPr>
          <p:cNvSpPr txBox="1"/>
          <p:nvPr/>
        </p:nvSpPr>
        <p:spPr>
          <a:xfrm>
            <a:off x="1219200" y="3429000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Smart </a:t>
            </a:r>
            <a:r>
              <a:rPr lang="en-US" b="1" dirty="0">
                <a:solidFill>
                  <a:prstClr val="black"/>
                </a:solidFill>
                <a:latin typeface="Avenir Next LT Pro"/>
                <a:ea typeface="+mj-ea"/>
                <a:cs typeface="+mj-cs"/>
              </a:rPr>
              <a:t>Expenses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Tracker With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5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2B62-919D-7D7D-21F3-22C14E8D8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03A1-8044-BECA-ADC0-D44083CC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Formula for Forecasting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A8DC0F0-2951-F7AE-BB1D-FB80AC82D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311765"/>
              </p:ext>
            </p:extLst>
          </p:nvPr>
        </p:nvGraphicFramePr>
        <p:xfrm>
          <a:off x="5228113" y="685800"/>
          <a:ext cx="6163787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1033DCF-1CD1-BB11-9C46-171F478F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3" descr="A black text on a white background">
            <a:extLst>
              <a:ext uri="{FF2B5EF4-FFF2-40B4-BE49-F238E27FC236}">
                <a16:creationId xmlns:a16="http://schemas.microsoft.com/office/drawing/2014/main" id="{3B177E65-7DE6-A285-F185-14F4022DF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01" y="3261996"/>
            <a:ext cx="5796076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3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972F9-EE6E-4DEB-2C33-FC581CEC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4AEE0-740C-DEDC-957D-8F1708D2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B70E-6554-E735-9801-BE32E9C9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77" y="2210765"/>
            <a:ext cx="9711158" cy="44734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public function </a:t>
            </a:r>
            <a:r>
              <a:rPr lang="en-US" sz="1200" dirty="0" err="1">
                <a:latin typeface="Consolas" panose="020B0609020204030204" pitchFamily="49" charset="0"/>
              </a:rPr>
              <a:t>calculateMovingAverage</a:t>
            </a:r>
            <a:r>
              <a:rPr lang="en-US" sz="1200" dirty="0">
                <a:latin typeface="Consolas" panose="020B0609020204030204" pitchFamily="49" charset="0"/>
              </a:rPr>
              <a:t>($expenses, $period = 3)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$amounts = $expenses-&gt;pluck('amount')-&gt;</a:t>
            </a:r>
            <a:r>
              <a:rPr lang="en-US" sz="1200" dirty="0" err="1">
                <a:latin typeface="Consolas" panose="020B0609020204030204" pitchFamily="49" charset="0"/>
              </a:rPr>
              <a:t>toArray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$</a:t>
            </a:r>
            <a:r>
              <a:rPr lang="en-US" sz="1200" dirty="0" err="1">
                <a:latin typeface="Consolas" panose="020B0609020204030204" pitchFamily="49" charset="0"/>
              </a:rPr>
              <a:t>movingAverages</a:t>
            </a:r>
            <a:r>
              <a:rPr lang="en-US" sz="1200" dirty="0">
                <a:latin typeface="Consolas" panose="020B0609020204030204" pitchFamily="49" charset="0"/>
              </a:rPr>
              <a:t> = [];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for ($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$period - 1; $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count($amounts); $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$sum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for ($j = 0; $j &lt; $period; $</a:t>
            </a:r>
            <a:r>
              <a:rPr lang="en-US" sz="1200" dirty="0" err="1">
                <a:latin typeface="Consolas" panose="020B0609020204030204" pitchFamily="49" charset="0"/>
              </a:rPr>
              <a:t>j++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$sum += $amounts[$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- $j];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$</a:t>
            </a:r>
            <a:r>
              <a:rPr lang="en-US" sz="1200" dirty="0" err="1">
                <a:latin typeface="Consolas" panose="020B0609020204030204" pitchFamily="49" charset="0"/>
              </a:rPr>
              <a:t>movingAverages</a:t>
            </a:r>
            <a:r>
              <a:rPr lang="en-US" sz="1200" dirty="0">
                <a:latin typeface="Consolas" panose="020B0609020204030204" pitchFamily="49" charset="0"/>
              </a:rPr>
              <a:t>[] = $sum / $period;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$</a:t>
            </a:r>
            <a:r>
              <a:rPr lang="en-US" sz="1200" dirty="0" err="1">
                <a:latin typeface="Consolas" panose="020B0609020204030204" pitchFamily="49" charset="0"/>
              </a:rPr>
              <a:t>movingAverages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FB1F75-9F29-FD1F-E9C8-D846495D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E8E21C69-8901-4C6F-EE67-884C3724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76F8D56-56DD-B1B7-9B3B-18C1AFB8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A8B4A-E0DF-8D61-BE95-9A7E7996B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CE3EF-F319-EC91-3395-297EBEA0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b="1" dirty="0"/>
              <a:t>Isolation Forest Algorithm</a:t>
            </a:r>
            <a:br>
              <a:rPr lang="en-US" b="1" dirty="0"/>
            </a:br>
            <a:r>
              <a:rPr lang="en-US" b="1" dirty="0"/>
              <a:t> (Anomaly Detection)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530515EE-4E45-A020-BAAE-973B4CB1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>
            <a:normAutofit/>
          </a:bodyPr>
          <a:lstStyle/>
          <a:p>
            <a:r>
              <a:rPr lang="en-US" dirty="0"/>
              <a:t>Regular occurring expenses are clustered together.</a:t>
            </a:r>
          </a:p>
          <a:p>
            <a:r>
              <a:rPr lang="en-US" dirty="0"/>
              <a:t>Abnormal expenses are scattered.</a:t>
            </a:r>
          </a:p>
        </p:txBody>
      </p:sp>
      <p:pic>
        <p:nvPicPr>
          <p:cNvPr id="6" name="Content Placeholder 5" descr="A screen shot of a graph&#10;&#10;AI-generated content may be incorrect.">
            <a:extLst>
              <a:ext uri="{FF2B5EF4-FFF2-40B4-BE49-F238E27FC236}">
                <a16:creationId xmlns:a16="http://schemas.microsoft.com/office/drawing/2014/main" id="{8391D328-4CF4-4ED9-D569-4755C44C1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841" r="-1" b="7630"/>
          <a:stretch>
            <a:fillRect/>
          </a:stretch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C33B432C-E7F0-9B69-F157-DC100510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C1883F-AED8-DD5F-9D46-9DF2A861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87A7C4E-4AA1-E7C5-AA22-7E49B1FC6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8FFC1F-5EE6-6D66-5AC7-CB0885AD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26C65-62C6-4382-FA5C-47685472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n-US" dirty="0"/>
              <a:t>Isolation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EB4E-C8CB-EB87-8BC6-A69EC173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77" y="2210765"/>
            <a:ext cx="9711158" cy="44734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public function </a:t>
            </a:r>
            <a:r>
              <a:rPr lang="en-US" sz="1200" dirty="0" err="1">
                <a:latin typeface="Consolas" panose="020B0609020204030204" pitchFamily="49" charset="0"/>
              </a:rPr>
              <a:t>detectAnomalies</a:t>
            </a:r>
            <a:r>
              <a:rPr lang="en-US" sz="1200" dirty="0">
                <a:latin typeface="Consolas" panose="020B0609020204030204" pitchFamily="49" charset="0"/>
              </a:rPr>
              <a:t>($expenses)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$amounts = $expenses-&gt;pluck('amount')-&gt;</a:t>
            </a:r>
            <a:r>
              <a:rPr lang="en-US" sz="1200" dirty="0" err="1">
                <a:latin typeface="Consolas" panose="020B0609020204030204" pitchFamily="49" charset="0"/>
              </a:rPr>
              <a:t>toArray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$mean = </a:t>
            </a:r>
            <a:r>
              <a:rPr lang="en-US" sz="1200" dirty="0" err="1">
                <a:latin typeface="Consolas" panose="020B0609020204030204" pitchFamily="49" charset="0"/>
              </a:rPr>
              <a:t>array_sum</a:t>
            </a:r>
            <a:r>
              <a:rPr lang="en-US" sz="1200" dirty="0">
                <a:latin typeface="Consolas" panose="020B0609020204030204" pitchFamily="49" charset="0"/>
              </a:rPr>
              <a:t>($amounts) / count($amounts);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$</a:t>
            </a:r>
            <a:r>
              <a:rPr lang="en-US" sz="1200" dirty="0" err="1">
                <a:latin typeface="Consolas" panose="020B0609020204030204" pitchFamily="49" charset="0"/>
              </a:rPr>
              <a:t>stdDev</a:t>
            </a:r>
            <a:r>
              <a:rPr lang="en-US" sz="1200" dirty="0">
                <a:latin typeface="Consolas" panose="020B0609020204030204" pitchFamily="49" charset="0"/>
              </a:rPr>
              <a:t> = $this-&gt;</a:t>
            </a:r>
            <a:r>
              <a:rPr lang="en-US" sz="1200" dirty="0" err="1">
                <a:latin typeface="Consolas" panose="020B0609020204030204" pitchFamily="49" charset="0"/>
              </a:rPr>
              <a:t>calculateStdDev</a:t>
            </a:r>
            <a:r>
              <a:rPr lang="en-US" sz="1200" dirty="0">
                <a:latin typeface="Consolas" panose="020B0609020204030204" pitchFamily="49" charset="0"/>
              </a:rPr>
              <a:t>($amounts, $mean);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foreach ($expenses as $expense)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$</a:t>
            </a:r>
            <a:r>
              <a:rPr lang="en-US" sz="1200" dirty="0" err="1">
                <a:latin typeface="Consolas" panose="020B0609020204030204" pitchFamily="49" charset="0"/>
              </a:rPr>
              <a:t>zScore</a:t>
            </a:r>
            <a:r>
              <a:rPr lang="en-US" sz="1200" dirty="0">
                <a:latin typeface="Consolas" panose="020B0609020204030204" pitchFamily="49" charset="0"/>
              </a:rPr>
              <a:t> = ($expense-&gt;amount - $mean) / $</a:t>
            </a:r>
            <a:r>
              <a:rPr lang="en-US" sz="1200" dirty="0" err="1">
                <a:latin typeface="Consolas" panose="020B0609020204030204" pitchFamily="49" charset="0"/>
              </a:rPr>
              <a:t>stdDev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if (abs($</a:t>
            </a:r>
            <a:r>
              <a:rPr lang="en-US" sz="1200" dirty="0" err="1">
                <a:latin typeface="Consolas" panose="020B0609020204030204" pitchFamily="49" charset="0"/>
              </a:rPr>
              <a:t>zScore</a:t>
            </a:r>
            <a:r>
              <a:rPr lang="en-US" sz="1200" dirty="0">
                <a:latin typeface="Consolas" panose="020B0609020204030204" pitchFamily="49" charset="0"/>
              </a:rPr>
              <a:t>) &gt; 2.0)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// Flag as anomaly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$this-&gt;</a:t>
            </a:r>
            <a:r>
              <a:rPr lang="en-US" sz="1200" dirty="0" err="1">
                <a:latin typeface="Consolas" panose="020B0609020204030204" pitchFamily="49" charset="0"/>
              </a:rPr>
              <a:t>createAnomalyRecord</a:t>
            </a:r>
            <a:r>
              <a:rPr lang="en-US" sz="1200" dirty="0">
                <a:latin typeface="Consolas" panose="020B0609020204030204" pitchFamily="49" charset="0"/>
              </a:rPr>
              <a:t>($expense, $</a:t>
            </a:r>
            <a:r>
              <a:rPr lang="en-US" sz="1200" dirty="0" err="1">
                <a:latin typeface="Consolas" panose="020B0609020204030204" pitchFamily="49" charset="0"/>
              </a:rPr>
              <a:t>zScore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EF80C3-6B5D-F261-527E-F8FD949D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3E8AFC5E-CC86-706C-DD36-373C1331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C4FF60-D520-04FE-B321-4DC7BBF0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3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8405-C741-9CC8-BADF-AD6E2038D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C2759B-8AAF-B46D-1986-47921917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28" y="2537314"/>
            <a:ext cx="3170457" cy="1645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60BCB-CD97-A822-FA92-642C3EF1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219" y="-637308"/>
            <a:ext cx="4209562" cy="19772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Screenshots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A5AF0FB-B416-1177-F6DA-10F73ABF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FBA351CB-6907-E022-105E-A1DBF24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427506D-0F03-CC42-06A1-10B9853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F0D71C9A-82E5-0501-57E6-9DE997CE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772" y="748478"/>
            <a:ext cx="3202392" cy="164592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AEC53A-231F-FBCF-278C-F77B641D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479" y="738444"/>
            <a:ext cx="3202392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4FC1A1-B829-61B2-10E0-FD8F074A9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402" y="2539463"/>
            <a:ext cx="3018186" cy="1549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FC1E3A-36DD-2BA7-FB9A-4903980EA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79" y="2576698"/>
            <a:ext cx="3202392" cy="1645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7A29BD-D057-A98A-9D70-F2E5C2D345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2" y="4326151"/>
            <a:ext cx="3018186" cy="156650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5D4FEF-AD00-D224-D729-08DA8BABE4D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62564"/>
          <a:stretch>
            <a:fillRect/>
          </a:stretch>
        </p:blipFill>
        <p:spPr>
          <a:xfrm>
            <a:off x="4271828" y="4396254"/>
            <a:ext cx="3170457" cy="169620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BE0A96-70E8-0E7B-51D4-00F61AE363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91"/>
          <a:stretch>
            <a:fillRect/>
          </a:stretch>
        </p:blipFill>
        <p:spPr>
          <a:xfrm>
            <a:off x="7693479" y="4414567"/>
            <a:ext cx="3218853" cy="1641678"/>
          </a:xfrm>
          <a:prstGeom prst="rect">
            <a:avLst/>
          </a:prstGeom>
        </p:spPr>
      </p:pic>
      <p:pic>
        <p:nvPicPr>
          <p:cNvPr id="6" name="!!image">
            <a:extLst>
              <a:ext uri="{FF2B5EF4-FFF2-40B4-BE49-F238E27FC236}">
                <a16:creationId xmlns:a16="http://schemas.microsoft.com/office/drawing/2014/main" id="{2F75DF84-2E07-5065-0175-35059CC01B3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2" y="738444"/>
            <a:ext cx="301818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001E1-8DDB-8AFC-C03B-C6ECBFFC8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!!image">
            <a:extLst>
              <a:ext uri="{FF2B5EF4-FFF2-40B4-BE49-F238E27FC236}">
                <a16:creationId xmlns:a16="http://schemas.microsoft.com/office/drawing/2014/main" id="{B4054490-4EBD-7BFD-8253-E1B60C9CC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4360"/>
            <a:ext cx="10463045" cy="5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94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37B83-02FB-7EC7-CE1E-E42351D1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5C4B3F-F2B6-98D0-DE92-C256993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35329A32-B9AC-61E0-4281-237D325F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5D4779A5-F4DA-08DD-4CCF-E8FA2C99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3A9AFD-6A41-5050-0DF1-92F1F36E38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28527"/>
          <a:stretch>
            <a:fillRect/>
          </a:stretch>
        </p:blipFill>
        <p:spPr>
          <a:xfrm>
            <a:off x="914400" y="594360"/>
            <a:ext cx="10360152" cy="5667943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E9EC20-FAE0-AC67-C593-9628787A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09" b="59930"/>
          <a:stretch>
            <a:fillRect/>
          </a:stretch>
        </p:blipFill>
        <p:spPr>
          <a:xfrm>
            <a:off x="914400" y="590582"/>
            <a:ext cx="10360152" cy="5590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127ED-F897-FBAA-8140-1EE2D52F78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4360"/>
            <a:ext cx="10359230" cy="537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4FC1B-AE70-CBC1-A73D-25D151B7D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4360"/>
            <a:ext cx="10460736" cy="5375201"/>
          </a:xfrm>
          <a:prstGeom prst="rect">
            <a:avLst/>
          </a:prstGeom>
        </p:spPr>
      </p:pic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8EECAC97-5376-93F4-B932-1453E6960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94360"/>
            <a:ext cx="10460736" cy="537646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9BBF59-8C73-2FA9-77EB-8FD4048DC53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94360"/>
            <a:ext cx="10460736" cy="570585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63BB22A7-2D8B-F624-1B01-ED5081A4DDDE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94360"/>
            <a:ext cx="10460736" cy="5705856"/>
          </a:xfrm>
          <a:prstGeom prst="rect">
            <a:avLst/>
          </a:prstGeom>
        </p:spPr>
      </p:pic>
      <p:pic>
        <p:nvPicPr>
          <p:cNvPr id="6" name="!!image">
            <a:extLst>
              <a:ext uri="{FF2B5EF4-FFF2-40B4-BE49-F238E27FC236}">
                <a16:creationId xmlns:a16="http://schemas.microsoft.com/office/drawing/2014/main" id="{0B7AB0A8-04D4-326A-AD1E-D8017F6361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4360"/>
            <a:ext cx="10463045" cy="5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BB15F-4580-F051-B11C-2EBE4D330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E0E5-E7A9-724A-A056-832B4F2D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1F4-717F-EE07-6AB5-587C10AF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501" y="685800"/>
            <a:ext cx="7206399" cy="5486399"/>
          </a:xfrm>
        </p:spPr>
        <p:txBody>
          <a:bodyPr anchor="ctr">
            <a:normAutofit/>
          </a:bodyPr>
          <a:lstStyle/>
          <a:p>
            <a:r>
              <a:rPr lang="en-US" b="1" dirty="0"/>
              <a:t>Successfully developed KharchaTrack as a comprehensive expense tracking solution with predictive capabilities</a:t>
            </a:r>
          </a:p>
          <a:p>
            <a:endParaRPr lang="en-US" b="1" dirty="0"/>
          </a:p>
          <a:p>
            <a:r>
              <a:rPr lang="en-US" b="1" dirty="0"/>
              <a:t>Implemented algorithms for forecasting and anomaly detection to provide meaningful financial insights</a:t>
            </a:r>
          </a:p>
          <a:p>
            <a:endParaRPr lang="en-US" b="1" dirty="0"/>
          </a:p>
          <a:p>
            <a:r>
              <a:rPr lang="en-US" b="1" dirty="0"/>
              <a:t>Created an intuitive and responsive web application that addresses financial management challenges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E13D9AE-82D2-A41F-FF7A-BFF27BD1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6F1A417E-85A2-6880-9FBB-A97986C4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60E02E8-FF3A-2C9C-BED9-6E78BBC8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49E-425D-B9CE-B424-3FCC7CE1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5257800" cy="41148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BDB6-266F-05F7-4795-0C33EFA17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1148862"/>
            <a:ext cx="4912581" cy="456027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Any queries?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C04CEF74-E26D-4E0B-A195-FA813119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75CE3D-0138-4DAF-951A-2976273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0DD770C-4867-427E-B618-999618B9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F124-62FC-EAAB-A9C4-A91618FF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21CF-777D-835C-357B-E118E418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US" dirty="0"/>
              <a:t>KharchaTrack is a web-based expense tracker for personal finance management.</a:t>
            </a:r>
          </a:p>
          <a:p>
            <a:r>
              <a:rPr lang="en-US" dirty="0"/>
              <a:t>Built using Laravel and Livewire for real-time monitoring with predictive analytics.</a:t>
            </a:r>
          </a:p>
          <a:p>
            <a:r>
              <a:rPr lang="en-US" dirty="0"/>
              <a:t>Features expense forecasting and anomaly detection for better financial decisions.</a:t>
            </a:r>
          </a:p>
        </p:txBody>
      </p:sp>
      <p:sp>
        <p:nvSpPr>
          <p:cNvPr id="44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45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46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6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4C0C2-5844-65A4-42C3-E5A0F46A5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25E7-8570-7D0B-5069-EBE6452A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E621-6F92-C560-A89C-0250D94B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US" dirty="0"/>
              <a:t>Traditional expense tracking methods are time-consuming and lack deeper insights into spending patterns.</a:t>
            </a:r>
          </a:p>
          <a:p>
            <a:r>
              <a:rPr lang="en-US" dirty="0"/>
              <a:t>Many individuals struggle with identifying unusual transactions that may indicate fraud or errors.</a:t>
            </a:r>
          </a:p>
          <a:p>
            <a:r>
              <a:rPr lang="en-US" dirty="0"/>
              <a:t>Existing expense trackers primarily focus on recording transactions without providing forecasting or anomaly detection capabilities.</a:t>
            </a:r>
          </a:p>
        </p:txBody>
      </p:sp>
      <p:sp>
        <p:nvSpPr>
          <p:cNvPr id="44" name="Date Placeholder 7">
            <a:extLst>
              <a:ext uri="{FF2B5EF4-FFF2-40B4-BE49-F238E27FC236}">
                <a16:creationId xmlns:a16="http://schemas.microsoft.com/office/drawing/2014/main" id="{484915E5-9A2D-ACFF-1D67-D0C89CDD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45" name="Footer Placeholder 8">
            <a:extLst>
              <a:ext uri="{FF2B5EF4-FFF2-40B4-BE49-F238E27FC236}">
                <a16:creationId xmlns:a16="http://schemas.microsoft.com/office/drawing/2014/main" id="{39380970-BED1-3C7E-2182-5F1C4A2D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46" name="Slide Number Placeholder 9">
            <a:extLst>
              <a:ext uri="{FF2B5EF4-FFF2-40B4-BE49-F238E27FC236}">
                <a16:creationId xmlns:a16="http://schemas.microsoft.com/office/drawing/2014/main" id="{4F2D7C4A-7BC0-08C2-FB05-0475AE18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9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80E-C6FF-0958-9148-6B58F9A6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43CD-7A79-A03A-093A-E94A16B7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GB" dirty="0"/>
              <a:t>To help users manage expenses efficiently through data-driven insights, expense prediction, and anomaly detection.</a:t>
            </a:r>
            <a:endParaRPr lang="en-US" dirty="0">
              <a:solidFill>
                <a:srgbClr val="000000"/>
              </a:solidFill>
              <a:latin typeface="Avenir Next LT Pro Light (Body)"/>
            </a:endParaRPr>
          </a:p>
          <a:p>
            <a:endParaRPr lang="en-US" b="0" dirty="0">
              <a:effectLst/>
              <a:latin typeface="Avenir Next LT Pro Light (Body)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40EA77-E10C-4170-BBB0-CE041905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56769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AC7C6-06EC-5D15-EFE1-ECE967A3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A26C-A8D7-1316-3210-610FDFAD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992" y="299538"/>
            <a:ext cx="3944236" cy="630865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Frontend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HTML, CSS, JavaScript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Livewire for dynamic interactions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Mary UI for enhanced user interface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Backend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Laravel Framework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Database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PostgreSQL for data storage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Algorithms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Moving Average for forecasting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Isolation Forest for anomaly detection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6425-969E-713A-F6E4-8F0E97661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057400"/>
            <a:ext cx="3695700" cy="1566615"/>
          </a:xfrm>
        </p:spPr>
        <p:txBody>
          <a:bodyPr anchor="b">
            <a:normAutofit/>
          </a:bodyPr>
          <a:lstStyle/>
          <a:p>
            <a:r>
              <a:rPr lang="en-US" sz="3200" dirty="0"/>
              <a:t>Methodology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/>
          </a:bodyPr>
          <a:lstStyle/>
          <a:p>
            <a:r>
              <a:rPr lang="en-US" sz="1600" dirty="0"/>
              <a:t>WATERFALL MODEL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F3F22-8E79-5F95-3B8D-032AFD99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6445" y="1889691"/>
            <a:ext cx="7504602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6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8C78-BA33-882C-155F-F727502C9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CC17-E89A-7DA6-0D15-C652DAED3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057400"/>
            <a:ext cx="3695700" cy="1566615"/>
          </a:xfrm>
        </p:spPr>
        <p:txBody>
          <a:bodyPr anchor="b">
            <a:normAutofit/>
          </a:bodyPr>
          <a:lstStyle/>
          <a:p>
            <a:r>
              <a:rPr lang="en-US" sz="3200" dirty="0"/>
              <a:t>Architecture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22EA41-4FED-D639-BC20-CDD9195F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/>
          </a:bodyPr>
          <a:lstStyle/>
          <a:p>
            <a:r>
              <a:rPr lang="en-US" sz="1600" dirty="0"/>
              <a:t>USE CASE DIAGRAM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C512C6B-669F-94D4-3DD3-3956855C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BAA715D-B81F-CF52-7A4B-FD340335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1088D96-E379-3410-4398-55A685B0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62E14-AF51-CB6F-83FA-0370CC367E9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209551"/>
            <a:ext cx="5361477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73830-62E3-BE08-85EF-4526EF55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/>
              <a:t>Features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2305722-C3FC-426C-8590-61589B964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362065"/>
              </p:ext>
            </p:extLst>
          </p:nvPr>
        </p:nvGraphicFramePr>
        <p:xfrm>
          <a:off x="5303519" y="723900"/>
          <a:ext cx="5893117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75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AED83-5E51-4E31-5D36-5C2B5A40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0EA77-E10C-4170-BBB0-CE041905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56769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63433-3552-81B4-834E-61414737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/>
              <a:t>Description </a:t>
            </a:r>
            <a:br>
              <a:rPr lang="en-US"/>
            </a:br>
            <a:r>
              <a:rPr lang="en-US"/>
              <a:t>of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6713-6A3D-A35B-2D06-2D0A01F1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602" y="173738"/>
            <a:ext cx="4151626" cy="599846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 b="1" dirty="0">
                <a:latin typeface="+mj-lt"/>
              </a:rPr>
              <a:t>Moving Average Algorithm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+mj-lt"/>
              </a:rPr>
              <a:t>Analyzes historical expense data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+mj-lt"/>
              </a:rPr>
              <a:t>Calculates spending trends over time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+mj-lt"/>
              </a:rPr>
              <a:t>Generates future expense predictions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+mj-lt"/>
              </a:rPr>
              <a:t>Helps users plan budgets effectively</a:t>
            </a:r>
          </a:p>
          <a:p>
            <a:pPr>
              <a:lnSpc>
                <a:spcPct val="110000"/>
              </a:lnSpc>
            </a:pPr>
            <a:endParaRPr lang="en-US" sz="1300" b="1" dirty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b="1" dirty="0">
                <a:latin typeface="+mj-lt"/>
              </a:rPr>
              <a:t>Anomaly Detection Algorithm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+mj-lt"/>
              </a:rPr>
              <a:t>Uses statistical analysis to identify outliers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+mj-lt"/>
              </a:rPr>
              <a:t>Flags transactions that deviate significantly from normal patterns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+mj-lt"/>
              </a:rPr>
              <a:t>Provides confidence scores for detected anomalies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latin typeface="+mj-lt"/>
              </a:rPr>
              <a:t>Enhances security by identifying potential fraud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C60B008-652D-F1EE-14AA-A01FECA2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9E6BB13-229E-D8C8-FE34-F405694C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D3CA98BE-D1B0-9192-C06A-94BA1FEC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248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438" row="5">
    <wetp:webextensionref xmlns:r="http://schemas.openxmlformats.org/officeDocument/2006/relationships" r:id="rId2"/>
  </wetp:taskpane>
  <wetp:taskpane dockstate="right" visibility="0" width="570" row="6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887E3BD7-5091-4F62-9629-E11BAE8656C8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C4212B7-C69F-463E-A1FE-F295B4696775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C998225-671E-455F-9C0D-CAA2E6D91FA1}">
  <we:reference id="wa200005107" version="1.1.0.0" store="en-U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603</Words>
  <Application>Microsoft Office PowerPoint</Application>
  <PresentationFormat>Widescreen</PresentationFormat>
  <Paragraphs>140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Avenir Next LT Pro</vt:lpstr>
      <vt:lpstr>Avenir Next LT Pro Light</vt:lpstr>
      <vt:lpstr>Avenir Next LT Pro Light (Body)</vt:lpstr>
      <vt:lpstr>Consolas</vt:lpstr>
      <vt:lpstr>EncaseVTI</vt:lpstr>
      <vt:lpstr>KharchaTrack</vt:lpstr>
      <vt:lpstr>Introduction</vt:lpstr>
      <vt:lpstr>Problem Statement</vt:lpstr>
      <vt:lpstr>Objective</vt:lpstr>
      <vt:lpstr>Components</vt:lpstr>
      <vt:lpstr>Methodology</vt:lpstr>
      <vt:lpstr>Architecture</vt:lpstr>
      <vt:lpstr>Features</vt:lpstr>
      <vt:lpstr>Description  of Algorithm </vt:lpstr>
      <vt:lpstr>Formula for Forecasting</vt:lpstr>
      <vt:lpstr>Moving Average</vt:lpstr>
      <vt:lpstr>Isolation Forest Algorithm  (Anomaly Detection)</vt:lpstr>
      <vt:lpstr>Isolation Forest</vt:lpstr>
      <vt:lpstr>Screenshots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GitPass Online Password Manager with Version Control</dc:title>
  <dc:creator>Chandan Shakya</dc:creator>
  <cp:lastModifiedBy>Remon Buddhacharya</cp:lastModifiedBy>
  <cp:revision>18</cp:revision>
  <cp:lastPrinted>2023-08-06T15:11:48Z</cp:lastPrinted>
  <dcterms:created xsi:type="dcterms:W3CDTF">2023-04-21T02:44:04Z</dcterms:created>
  <dcterms:modified xsi:type="dcterms:W3CDTF">2025-07-30T15:42:57Z</dcterms:modified>
</cp:coreProperties>
</file>