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8" r:id="rId2"/>
    <p:sldId id="257" r:id="rId3"/>
    <p:sldId id="267" r:id="rId4"/>
    <p:sldId id="260" r:id="rId5"/>
    <p:sldId id="273" r:id="rId6"/>
    <p:sldId id="275" r:id="rId7"/>
    <p:sldId id="274" r:id="rId8"/>
    <p:sldId id="272" r:id="rId9"/>
    <p:sldId id="261" r:id="rId10"/>
    <p:sldId id="262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B92F4D-2538-4325-9268-0103AF4B4969}" v="40" dt="2023-08-07T04:09:05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an Shakya" userId="783f428db6dee008" providerId="LiveId" clId="{D2D0F544-8150-464F-B9E3-C87F688FA45E}"/>
    <pc:docChg chg="undo custSel addSld delSld modSld sldOrd">
      <pc:chgData name="Chandan Shakya" userId="783f428db6dee008" providerId="LiveId" clId="{D2D0F544-8150-464F-B9E3-C87F688FA45E}" dt="2023-06-12T23:52:20.305" v="212" actId="1076"/>
      <pc:docMkLst>
        <pc:docMk/>
      </pc:docMkLst>
      <pc:sldChg chg="modSp ord">
        <pc:chgData name="Chandan Shakya" userId="783f428db6dee008" providerId="LiveId" clId="{D2D0F544-8150-464F-B9E3-C87F688FA45E}" dt="2023-06-12T23:45:37.882" v="187"/>
        <pc:sldMkLst>
          <pc:docMk/>
          <pc:sldMk cId="789968785" sldId="257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789968785" sldId="257"/>
            <ac:spMk id="44" creationId="{22F1CF70-07E6-4B36-8284-8ADE503992A0}"/>
          </ac:spMkLst>
        </pc:spChg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932003469" sldId="258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1932003469" sldId="258"/>
            <ac:spMk id="18" creationId="{22F1CF70-07E6-4B36-8284-8ADE503992A0}"/>
          </ac:spMkLst>
        </pc:spChg>
      </pc:sldChg>
      <pc:sldChg chg="modSp mod">
        <pc:chgData name="Chandan Shakya" userId="783f428db6dee008" providerId="LiveId" clId="{D2D0F544-8150-464F-B9E3-C87F688FA45E}" dt="2023-06-12T23:45:37.882" v="187"/>
        <pc:sldMkLst>
          <pc:docMk/>
          <pc:sldMk cId="558071459" sldId="259"/>
        </pc:sldMkLst>
        <pc:spChg chg="mod">
          <ac:chgData name="Chandan Shakya" userId="783f428db6dee008" providerId="LiveId" clId="{D2D0F544-8150-464F-B9E3-C87F688FA45E}" dt="2023-06-12T23:33:20.378" v="82" actId="20577"/>
          <ac:spMkLst>
            <pc:docMk/>
            <pc:sldMk cId="558071459" sldId="259"/>
            <ac:spMk id="3" creationId="{1EF743CD-7A79-A03A-093A-E94A16B773BA}"/>
          </ac:spMkLst>
        </pc:spChg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558071459" sldId="259"/>
            <ac:spMk id="8" creationId="{22F1CF70-07E6-4B36-8284-8ADE503992A0}"/>
          </ac:spMkLst>
        </pc:spChg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961564436" sldId="260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1961564436" sldId="260"/>
            <ac:spMk id="11" creationId="{E2758313-82DD-4C01-AB0F-AE7ECF6ECCEE}"/>
          </ac:spMkLst>
        </pc:spChg>
      </pc:sldChg>
      <pc:sldChg chg="modSp mod">
        <pc:chgData name="Chandan Shakya" userId="783f428db6dee008" providerId="LiveId" clId="{D2D0F544-8150-464F-B9E3-C87F688FA45E}" dt="2023-06-12T23:46:01.181" v="192" actId="20577"/>
        <pc:sldMkLst>
          <pc:docMk/>
          <pc:sldMk cId="1534729140" sldId="261"/>
        </pc:sldMkLst>
        <pc:spChg chg="mod">
          <ac:chgData name="Chandan Shakya" userId="783f428db6dee008" providerId="LiveId" clId="{D2D0F544-8150-464F-B9E3-C87F688FA45E}" dt="2023-06-12T23:46:01.181" v="192" actId="20577"/>
          <ac:spMkLst>
            <pc:docMk/>
            <pc:sldMk cId="1534729140" sldId="261"/>
            <ac:spMk id="3" creationId="{197BA26C-A8D7-1316-3210-610FDFAD9132}"/>
          </ac:spMkLst>
        </pc:spChg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1534729140" sldId="261"/>
            <ac:spMk id="14" creationId="{22F1CF70-07E6-4B36-8284-8ADE503992A0}"/>
          </ac:spMkLst>
        </pc:spChg>
      </pc:sldChg>
      <pc:sldChg chg="modSp mod">
        <pc:chgData name="Chandan Shakya" userId="783f428db6dee008" providerId="LiveId" clId="{D2D0F544-8150-464F-B9E3-C87F688FA45E}" dt="2023-06-12T23:45:37.882" v="187"/>
        <pc:sldMkLst>
          <pc:docMk/>
          <pc:sldMk cId="2562757928" sldId="262"/>
        </pc:sldMkLst>
        <pc:spChg chg="mod">
          <ac:chgData name="Chandan Shakya" userId="783f428db6dee008" providerId="LiveId" clId="{D2D0F544-8150-464F-B9E3-C87F688FA45E}" dt="2023-06-12T23:41:14.388" v="120" actId="20577"/>
          <ac:spMkLst>
            <pc:docMk/>
            <pc:sldMk cId="2562757928" sldId="262"/>
            <ac:spMk id="3" creationId="{99ADFD5E-71A0-1C21-2FDA-9DA93C4F7A4D}"/>
          </ac:spMkLst>
        </pc:spChg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2562757928" sldId="262"/>
            <ac:spMk id="8" creationId="{22F1CF70-07E6-4B36-8284-8ADE503992A0}"/>
          </ac:spMkLst>
        </pc:spChg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3632682294" sldId="263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3632682294" sldId="263"/>
            <ac:spMk id="11" creationId="{E2758313-82DD-4C01-AB0F-AE7ECF6ECCEE}"/>
          </ac:spMkLst>
        </pc:spChg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3685240409" sldId="264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3685240409" sldId="264"/>
            <ac:spMk id="11" creationId="{E2758313-82DD-4C01-AB0F-AE7ECF6ECCEE}"/>
          </ac:spMkLst>
        </pc:spChg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3386371713" sldId="265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3386371713" sldId="265"/>
            <ac:spMk id="11" creationId="{E2758313-82DD-4C01-AB0F-AE7ECF6ECCEE}"/>
          </ac:spMkLst>
        </pc:spChg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829482106" sldId="266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1829482106" sldId="266"/>
            <ac:spMk id="18" creationId="{C04CEF74-E26D-4E0B-A195-FA813119FE38}"/>
          </ac:spMkLst>
        </pc:spChg>
      </pc:sldChg>
      <pc:sldChg chg="modSp">
        <pc:chgData name="Chandan Shakya" userId="783f428db6dee008" providerId="LiveId" clId="{D2D0F544-8150-464F-B9E3-C87F688FA45E}" dt="2023-06-12T23:45:37.882" v="187"/>
        <pc:sldMkLst>
          <pc:docMk/>
          <pc:sldMk cId="158883033" sldId="267"/>
        </pc:sldMkLst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158883033" sldId="267"/>
            <ac:spMk id="8" creationId="{22F1CF70-07E6-4B36-8284-8ADE503992A0}"/>
          </ac:spMkLst>
        </pc:spChg>
      </pc:sldChg>
      <pc:sldChg chg="addSp delSp modSp new del mod">
        <pc:chgData name="Chandan Shakya" userId="783f428db6dee008" providerId="LiveId" clId="{D2D0F544-8150-464F-B9E3-C87F688FA45E}" dt="2023-06-02T05:30:48.588" v="45" actId="2696"/>
        <pc:sldMkLst>
          <pc:docMk/>
          <pc:sldMk cId="203886223" sldId="269"/>
        </pc:sldMkLst>
        <pc:spChg chg="mod">
          <ac:chgData name="Chandan Shakya" userId="783f428db6dee008" providerId="LiveId" clId="{D2D0F544-8150-464F-B9E3-C87F688FA45E}" dt="2023-06-02T05:30:43.010" v="44" actId="26606"/>
          <ac:spMkLst>
            <pc:docMk/>
            <pc:sldMk cId="203886223" sldId="269"/>
            <ac:spMk id="2" creationId="{6CC14CED-FB6E-881A-7A22-4E1947B2502D}"/>
          </ac:spMkLst>
        </pc:spChg>
        <pc:spChg chg="mod">
          <ac:chgData name="Chandan Shakya" userId="783f428db6dee008" providerId="LiveId" clId="{D2D0F544-8150-464F-B9E3-C87F688FA45E}" dt="2023-06-02T05:30:43.010" v="44" actId="26606"/>
          <ac:spMkLst>
            <pc:docMk/>
            <pc:sldMk cId="203886223" sldId="269"/>
            <ac:spMk id="3" creationId="{B1C54670-1D68-3713-0D04-6ADDC956C176}"/>
          </ac:spMkLst>
        </pc:spChg>
        <pc:spChg chg="add del">
          <ac:chgData name="Chandan Shakya" userId="783f428db6dee008" providerId="LiveId" clId="{D2D0F544-8150-464F-B9E3-C87F688FA45E}" dt="2023-06-02T05:30:40.874" v="39" actId="26606"/>
          <ac:spMkLst>
            <pc:docMk/>
            <pc:sldMk cId="203886223" sldId="269"/>
            <ac:spMk id="8" creationId="{22F1CF70-07E6-4B36-8284-8ADE503992A0}"/>
          </ac:spMkLst>
        </pc:spChg>
        <pc:spChg chg="add del">
          <ac:chgData name="Chandan Shakya" userId="783f428db6dee008" providerId="LiveId" clId="{D2D0F544-8150-464F-B9E3-C87F688FA45E}" dt="2023-06-02T05:30:40.874" v="39" actId="26606"/>
          <ac:spMkLst>
            <pc:docMk/>
            <pc:sldMk cId="203886223" sldId="269"/>
            <ac:spMk id="10" creationId="{24D7EDF6-6DA1-4F25-84E4-C9A5F6F9E628}"/>
          </ac:spMkLst>
        </pc:spChg>
        <pc:spChg chg="add del">
          <ac:chgData name="Chandan Shakya" userId="783f428db6dee008" providerId="LiveId" clId="{D2D0F544-8150-464F-B9E3-C87F688FA45E}" dt="2023-06-02T05:30:40.874" v="39" actId="26606"/>
          <ac:spMkLst>
            <pc:docMk/>
            <pc:sldMk cId="203886223" sldId="269"/>
            <ac:spMk id="12" creationId="{00EA9EC1-B4C0-4B8E-A0C5-32E12DF93184}"/>
          </ac:spMkLst>
        </pc:spChg>
        <pc:spChg chg="add del">
          <ac:chgData name="Chandan Shakya" userId="783f428db6dee008" providerId="LiveId" clId="{D2D0F544-8150-464F-B9E3-C87F688FA45E}" dt="2023-06-02T05:30:41.633" v="41" actId="26606"/>
          <ac:spMkLst>
            <pc:docMk/>
            <pc:sldMk cId="203886223" sldId="269"/>
            <ac:spMk id="14" creationId="{2C656694-E8B8-4DAB-A4FD-23655A1F1187}"/>
          </ac:spMkLst>
        </pc:spChg>
        <pc:spChg chg="add del">
          <ac:chgData name="Chandan Shakya" userId="783f428db6dee008" providerId="LiveId" clId="{D2D0F544-8150-464F-B9E3-C87F688FA45E}" dt="2023-06-02T05:30:41.633" v="41" actId="26606"/>
          <ac:spMkLst>
            <pc:docMk/>
            <pc:sldMk cId="203886223" sldId="269"/>
            <ac:spMk id="15" creationId="{2C26A52E-FD03-472C-B2A6-1828C634DA21}"/>
          </ac:spMkLst>
        </pc:spChg>
        <pc:spChg chg="add del">
          <ac:chgData name="Chandan Shakya" userId="783f428db6dee008" providerId="LiveId" clId="{D2D0F544-8150-464F-B9E3-C87F688FA45E}" dt="2023-06-02T05:30:41.633" v="41" actId="26606"/>
          <ac:spMkLst>
            <pc:docMk/>
            <pc:sldMk cId="203886223" sldId="269"/>
            <ac:spMk id="16" creationId="{1F03B11F-7EA0-4DD0-B80D-8B0E6DF73819}"/>
          </ac:spMkLst>
        </pc:spChg>
        <pc:spChg chg="add del">
          <ac:chgData name="Chandan Shakya" userId="783f428db6dee008" providerId="LiveId" clId="{D2D0F544-8150-464F-B9E3-C87F688FA45E}" dt="2023-06-02T05:30:43.003" v="43" actId="26606"/>
          <ac:spMkLst>
            <pc:docMk/>
            <pc:sldMk cId="203886223" sldId="269"/>
            <ac:spMk id="18" creationId="{73FBEC62-8C81-4458-9DDC-996710FFBF60}"/>
          </ac:spMkLst>
        </pc:spChg>
        <pc:spChg chg="add del">
          <ac:chgData name="Chandan Shakya" userId="783f428db6dee008" providerId="LiveId" clId="{D2D0F544-8150-464F-B9E3-C87F688FA45E}" dt="2023-06-02T05:30:43.003" v="43" actId="26606"/>
          <ac:spMkLst>
            <pc:docMk/>
            <pc:sldMk cId="203886223" sldId="269"/>
            <ac:spMk id="19" creationId="{BE2D6726-C178-45EE-AD99-CA46EEFC9C21}"/>
          </ac:spMkLst>
        </pc:spChg>
        <pc:spChg chg="add del">
          <ac:chgData name="Chandan Shakya" userId="783f428db6dee008" providerId="LiveId" clId="{D2D0F544-8150-464F-B9E3-C87F688FA45E}" dt="2023-06-02T05:30:43.003" v="43" actId="26606"/>
          <ac:spMkLst>
            <pc:docMk/>
            <pc:sldMk cId="203886223" sldId="269"/>
            <ac:spMk id="20" creationId="{9EA7046B-94ED-446D-910E-CBE74392E237}"/>
          </ac:spMkLst>
        </pc:spChg>
        <pc:spChg chg="add">
          <ac:chgData name="Chandan Shakya" userId="783f428db6dee008" providerId="LiveId" clId="{D2D0F544-8150-464F-B9E3-C87F688FA45E}" dt="2023-06-02T05:30:43.010" v="44" actId="26606"/>
          <ac:spMkLst>
            <pc:docMk/>
            <pc:sldMk cId="203886223" sldId="269"/>
            <ac:spMk id="22" creationId="{22F1CF70-07E6-4B36-8284-8ADE503992A0}"/>
          </ac:spMkLst>
        </pc:spChg>
        <pc:spChg chg="add">
          <ac:chgData name="Chandan Shakya" userId="783f428db6dee008" providerId="LiveId" clId="{D2D0F544-8150-464F-B9E3-C87F688FA45E}" dt="2023-06-02T05:30:43.010" v="44" actId="26606"/>
          <ac:spMkLst>
            <pc:docMk/>
            <pc:sldMk cId="203886223" sldId="269"/>
            <ac:spMk id="23" creationId="{24D7EDF6-6DA1-4F25-84E4-C9A5F6F9E628}"/>
          </ac:spMkLst>
        </pc:spChg>
        <pc:spChg chg="add">
          <ac:chgData name="Chandan Shakya" userId="783f428db6dee008" providerId="LiveId" clId="{D2D0F544-8150-464F-B9E3-C87F688FA45E}" dt="2023-06-02T05:30:43.010" v="44" actId="26606"/>
          <ac:spMkLst>
            <pc:docMk/>
            <pc:sldMk cId="203886223" sldId="269"/>
            <ac:spMk id="24" creationId="{00EA9EC1-B4C0-4B8E-A0C5-32E12DF93184}"/>
          </ac:spMkLst>
        </pc:spChg>
      </pc:sldChg>
      <pc:sldChg chg="addSp delSp modSp add mod">
        <pc:chgData name="Chandan Shakya" userId="783f428db6dee008" providerId="LiveId" clId="{D2D0F544-8150-464F-B9E3-C87F688FA45E}" dt="2023-06-12T23:45:37.882" v="187"/>
        <pc:sldMkLst>
          <pc:docMk/>
          <pc:sldMk cId="1051047479" sldId="269"/>
        </pc:sldMkLst>
        <pc:spChg chg="mod">
          <ac:chgData name="Chandan Shakya" userId="783f428db6dee008" providerId="LiveId" clId="{D2D0F544-8150-464F-B9E3-C87F688FA45E}" dt="2023-06-12T23:43:58.268" v="175" actId="20577"/>
          <ac:spMkLst>
            <pc:docMk/>
            <pc:sldMk cId="1051047479" sldId="269"/>
            <ac:spMk id="2" creationId="{25EAC7C6-06EC-5D15-EFE1-ECE967A3E0CF}"/>
          </ac:spMkLst>
        </pc:spChg>
        <pc:spChg chg="add del mod">
          <ac:chgData name="Chandan Shakya" userId="783f428db6dee008" providerId="LiveId" clId="{D2D0F544-8150-464F-B9E3-C87F688FA45E}" dt="2023-06-12T23:44:44.803" v="183" actId="12"/>
          <ac:spMkLst>
            <pc:docMk/>
            <pc:sldMk cId="1051047479" sldId="269"/>
            <ac:spMk id="3" creationId="{197BA26C-A8D7-1316-3210-610FDFAD9132}"/>
          </ac:spMkLst>
        </pc:spChg>
        <pc:spChg chg="add del mod">
          <ac:chgData name="Chandan Shakya" userId="783f428db6dee008" providerId="LiveId" clId="{D2D0F544-8150-464F-B9E3-C87F688FA45E}" dt="2023-06-12T23:43:43.919" v="150"/>
          <ac:spMkLst>
            <pc:docMk/>
            <pc:sldMk cId="1051047479" sldId="269"/>
            <ac:spMk id="4" creationId="{A5D90369-8846-20DA-C110-AAAC97C59825}"/>
          </ac:spMkLst>
        </pc:spChg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1051047479" sldId="269"/>
            <ac:spMk id="14" creationId="{22F1CF70-07E6-4B36-8284-8ADE503992A0}"/>
          </ac:spMkLst>
        </pc:spChg>
      </pc:sldChg>
      <pc:sldChg chg="add del">
        <pc:chgData name="Chandan Shakya" userId="783f428db6dee008" providerId="LiveId" clId="{D2D0F544-8150-464F-B9E3-C87F688FA45E}" dt="2023-06-02T05:30:14.430" v="1" actId="2696"/>
        <pc:sldMkLst>
          <pc:docMk/>
          <pc:sldMk cId="2867539849" sldId="269"/>
        </pc:sldMkLst>
      </pc:sldChg>
      <pc:sldChg chg="addSp delSp modSp add mod modAnim">
        <pc:chgData name="Chandan Shakya" userId="783f428db6dee008" providerId="LiveId" clId="{D2D0F544-8150-464F-B9E3-C87F688FA45E}" dt="2023-06-12T23:52:20.305" v="212" actId="1076"/>
        <pc:sldMkLst>
          <pc:docMk/>
          <pc:sldMk cId="4244643938" sldId="270"/>
        </pc:sldMkLst>
        <pc:spChg chg="del mod">
          <ac:chgData name="Chandan Shakya" userId="783f428db6dee008" providerId="LiveId" clId="{D2D0F544-8150-464F-B9E3-C87F688FA45E}" dt="2023-06-12T23:45:08.317" v="186" actId="478"/>
          <ac:spMkLst>
            <pc:docMk/>
            <pc:sldMk cId="4244643938" sldId="270"/>
            <ac:spMk id="2" creationId="{25EAC7C6-06EC-5D15-EFE1-ECE967A3E0CF}"/>
          </ac:spMkLst>
        </pc:spChg>
        <pc:spChg chg="del mod">
          <ac:chgData name="Chandan Shakya" userId="783f428db6dee008" providerId="LiveId" clId="{D2D0F544-8150-464F-B9E3-C87F688FA45E}" dt="2023-06-12T23:51:19.535" v="200" actId="931"/>
          <ac:spMkLst>
            <pc:docMk/>
            <pc:sldMk cId="4244643938" sldId="270"/>
            <ac:spMk id="3" creationId="{197BA26C-A8D7-1316-3210-610FDFAD9132}"/>
          </ac:spMkLst>
        </pc:spChg>
        <pc:spChg chg="mod">
          <ac:chgData name="Chandan Shakya" userId="783f428db6dee008" providerId="LiveId" clId="{D2D0F544-8150-464F-B9E3-C87F688FA45E}" dt="2023-06-12T23:45:37.882" v="187"/>
          <ac:spMkLst>
            <pc:docMk/>
            <pc:sldMk cId="4244643938" sldId="270"/>
            <ac:spMk id="14" creationId="{22F1CF70-07E6-4B36-8284-8ADE503992A0}"/>
          </ac:spMkLst>
        </pc:spChg>
        <pc:picChg chg="add mod">
          <ac:chgData name="Chandan Shakya" userId="783f428db6dee008" providerId="LiveId" clId="{D2D0F544-8150-464F-B9E3-C87F688FA45E}" dt="2023-06-12T23:52:20.305" v="212" actId="1076"/>
          <ac:picMkLst>
            <pc:docMk/>
            <pc:sldMk cId="4244643938" sldId="270"/>
            <ac:picMk id="5" creationId="{3EB5E55B-4BD6-B97A-6CEB-919F8F4A55AA}"/>
          </ac:picMkLst>
        </pc:picChg>
      </pc:sldChg>
    </pc:docChg>
  </pc:docChgLst>
  <pc:docChgLst>
    <pc:chgData name="Chandan Shakya" userId="783f428db6dee008" providerId="LiveId" clId="{C3B92F4D-2538-4325-9268-0103AF4B4969}"/>
    <pc:docChg chg="undo custSel addSld delSld modSld">
      <pc:chgData name="Chandan Shakya" userId="783f428db6dee008" providerId="LiveId" clId="{C3B92F4D-2538-4325-9268-0103AF4B4969}" dt="2023-08-07T04:10:24.197" v="319" actId="2711"/>
      <pc:docMkLst>
        <pc:docMk/>
      </pc:docMkLst>
      <pc:sldChg chg="modSp">
        <pc:chgData name="Chandan Shakya" userId="783f428db6dee008" providerId="LiveId" clId="{C3B92F4D-2538-4325-9268-0103AF4B4969}" dt="2023-08-06T13:45:19.663" v="4"/>
        <pc:sldMkLst>
          <pc:docMk/>
          <pc:sldMk cId="789968785" sldId="257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789968785" sldId="257"/>
            <ac:spMk id="44" creationId="{22F1CF70-07E6-4B36-8284-8ADE503992A0}"/>
          </ac:spMkLst>
        </pc:spChg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1932003469" sldId="258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1932003469" sldId="258"/>
            <ac:spMk id="18" creationId="{22F1CF70-07E6-4B36-8284-8ADE503992A0}"/>
          </ac:spMkLst>
        </pc:spChg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558071459" sldId="259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558071459" sldId="259"/>
            <ac:spMk id="8" creationId="{22F1CF70-07E6-4B36-8284-8ADE503992A0}"/>
          </ac:spMkLst>
        </pc:spChg>
      </pc:sldChg>
      <pc:sldChg chg="addSp delSp modSp mod">
        <pc:chgData name="Chandan Shakya" userId="783f428db6dee008" providerId="LiveId" clId="{C3B92F4D-2538-4325-9268-0103AF4B4969}" dt="2023-08-06T13:45:19.663" v="4"/>
        <pc:sldMkLst>
          <pc:docMk/>
          <pc:sldMk cId="1961564436" sldId="260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1961564436" sldId="260"/>
            <ac:spMk id="11" creationId="{E2758313-82DD-4C01-AB0F-AE7ECF6ECCEE}"/>
          </ac:spMkLst>
        </pc:spChg>
        <pc:picChg chg="add mod">
          <ac:chgData name="Chandan Shakya" userId="783f428db6dee008" providerId="LiveId" clId="{C3B92F4D-2538-4325-9268-0103AF4B4969}" dt="2023-08-06T13:43:59.296" v="3" actId="1076"/>
          <ac:picMkLst>
            <pc:docMk/>
            <pc:sldMk cId="1961564436" sldId="260"/>
            <ac:picMk id="3" creationId="{241F3F22-8E79-5F95-3B8D-032AFD99FA07}"/>
          </ac:picMkLst>
        </pc:picChg>
        <pc:picChg chg="del">
          <ac:chgData name="Chandan Shakya" userId="783f428db6dee008" providerId="LiveId" clId="{C3B92F4D-2538-4325-9268-0103AF4B4969}" dt="2023-08-06T13:43:55.932" v="2" actId="478"/>
          <ac:picMkLst>
            <pc:docMk/>
            <pc:sldMk cId="1961564436" sldId="260"/>
            <ac:picMk id="4" creationId="{70F8CD42-C583-8833-8ED2-49858EBEBB75}"/>
          </ac:picMkLst>
        </pc:picChg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1534729140" sldId="261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1534729140" sldId="261"/>
            <ac:spMk id="14" creationId="{22F1CF70-07E6-4B36-8284-8ADE503992A0}"/>
          </ac:spMkLst>
        </pc:spChg>
      </pc:sldChg>
      <pc:sldChg chg="modSp mod">
        <pc:chgData name="Chandan Shakya" userId="783f428db6dee008" providerId="LiveId" clId="{C3B92F4D-2538-4325-9268-0103AF4B4969}" dt="2023-08-07T03:55:05.819" v="250" actId="20577"/>
        <pc:sldMkLst>
          <pc:docMk/>
          <pc:sldMk cId="2562757928" sldId="262"/>
        </pc:sldMkLst>
        <pc:spChg chg="mod">
          <ac:chgData name="Chandan Shakya" userId="783f428db6dee008" providerId="LiveId" clId="{C3B92F4D-2538-4325-9268-0103AF4B4969}" dt="2023-08-07T03:55:05.819" v="250" actId="20577"/>
          <ac:spMkLst>
            <pc:docMk/>
            <pc:sldMk cId="2562757928" sldId="262"/>
            <ac:spMk id="3" creationId="{99ADFD5E-71A0-1C21-2FDA-9DA93C4F7A4D}"/>
          </ac:spMkLst>
        </pc:spChg>
        <pc:spChg chg="mod">
          <ac:chgData name="Chandan Shakya" userId="783f428db6dee008" providerId="LiveId" clId="{C3B92F4D-2538-4325-9268-0103AF4B4969}" dt="2023-08-06T13:45:19.663" v="4"/>
          <ac:spMkLst>
            <pc:docMk/>
            <pc:sldMk cId="2562757928" sldId="262"/>
            <ac:spMk id="8" creationId="{22F1CF70-07E6-4B36-8284-8ADE503992A0}"/>
          </ac:spMkLst>
        </pc:spChg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3632682294" sldId="263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3632682294" sldId="263"/>
            <ac:spMk id="11" creationId="{E2758313-82DD-4C01-AB0F-AE7ECF6ECCEE}"/>
          </ac:spMkLst>
        </pc:spChg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3685240409" sldId="264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3685240409" sldId="264"/>
            <ac:spMk id="11" creationId="{E2758313-82DD-4C01-AB0F-AE7ECF6ECCEE}"/>
          </ac:spMkLst>
        </pc:spChg>
      </pc:sldChg>
      <pc:sldChg chg="del">
        <pc:chgData name="Chandan Shakya" userId="783f428db6dee008" providerId="LiveId" clId="{C3B92F4D-2538-4325-9268-0103AF4B4969}" dt="2023-08-06T13:43:08.196" v="0" actId="47"/>
        <pc:sldMkLst>
          <pc:docMk/>
          <pc:sldMk cId="3386371713" sldId="265"/>
        </pc:sldMkLst>
      </pc:sldChg>
      <pc:sldChg chg="modSp">
        <pc:chgData name="Chandan Shakya" userId="783f428db6dee008" providerId="LiveId" clId="{C3B92F4D-2538-4325-9268-0103AF4B4969}" dt="2023-08-06T13:45:19.663" v="4"/>
        <pc:sldMkLst>
          <pc:docMk/>
          <pc:sldMk cId="1829482106" sldId="266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1829482106" sldId="266"/>
            <ac:spMk id="18" creationId="{C04CEF74-E26D-4E0B-A195-FA813119FE38}"/>
          </ac:spMkLst>
        </pc:spChg>
      </pc:sldChg>
      <pc:sldChg chg="modSp mod">
        <pc:chgData name="Chandan Shakya" userId="783f428db6dee008" providerId="LiveId" clId="{C3B92F4D-2538-4325-9268-0103AF4B4969}" dt="2023-08-07T04:10:24.197" v="319" actId="2711"/>
        <pc:sldMkLst>
          <pc:docMk/>
          <pc:sldMk cId="158883033" sldId="267"/>
        </pc:sldMkLst>
        <pc:spChg chg="mod">
          <ac:chgData name="Chandan Shakya" userId="783f428db6dee008" providerId="LiveId" clId="{C3B92F4D-2538-4325-9268-0103AF4B4969}" dt="2023-08-07T04:10:24.197" v="319" actId="2711"/>
          <ac:spMkLst>
            <pc:docMk/>
            <pc:sldMk cId="158883033" sldId="267"/>
            <ac:spMk id="3" creationId="{1EF743CD-7A79-A03A-093A-E94A16B773BA}"/>
          </ac:spMkLst>
        </pc:spChg>
        <pc:spChg chg="mod">
          <ac:chgData name="Chandan Shakya" userId="783f428db6dee008" providerId="LiveId" clId="{C3B92F4D-2538-4325-9268-0103AF4B4969}" dt="2023-08-06T13:45:19.663" v="4"/>
          <ac:spMkLst>
            <pc:docMk/>
            <pc:sldMk cId="158883033" sldId="267"/>
            <ac:spMk id="8" creationId="{22F1CF70-07E6-4B36-8284-8ADE503992A0}"/>
          </ac:spMkLst>
        </pc:spChg>
      </pc:sldChg>
      <pc:sldChg chg="modSp mod">
        <pc:chgData name="Chandan Shakya" userId="783f428db6dee008" providerId="LiveId" clId="{C3B92F4D-2538-4325-9268-0103AF4B4969}" dt="2023-08-07T03:53:59.934" v="210" actId="20577"/>
        <pc:sldMkLst>
          <pc:docMk/>
          <pc:sldMk cId="1051047479" sldId="269"/>
        </pc:sldMkLst>
        <pc:spChg chg="mod">
          <ac:chgData name="Chandan Shakya" userId="783f428db6dee008" providerId="LiveId" clId="{C3B92F4D-2538-4325-9268-0103AF4B4969}" dt="2023-08-07T03:53:59.934" v="210" actId="20577"/>
          <ac:spMkLst>
            <pc:docMk/>
            <pc:sldMk cId="1051047479" sldId="269"/>
            <ac:spMk id="3" creationId="{197BA26C-A8D7-1316-3210-610FDFAD9132}"/>
          </ac:spMkLst>
        </pc:spChg>
        <pc:spChg chg="mod">
          <ac:chgData name="Chandan Shakya" userId="783f428db6dee008" providerId="LiveId" clId="{C3B92F4D-2538-4325-9268-0103AF4B4969}" dt="2023-08-06T13:45:19.663" v="4"/>
          <ac:spMkLst>
            <pc:docMk/>
            <pc:sldMk cId="1051047479" sldId="269"/>
            <ac:spMk id="14" creationId="{22F1CF70-07E6-4B36-8284-8ADE503992A0}"/>
          </ac:spMkLst>
        </pc:spChg>
      </pc:sldChg>
      <pc:sldChg chg="addSp delSp modSp add mod">
        <pc:chgData name="Chandan Shakya" userId="783f428db6dee008" providerId="LiveId" clId="{C3B92F4D-2538-4325-9268-0103AF4B4969}" dt="2023-08-07T03:52:02.721" v="205" actId="313"/>
        <pc:sldMkLst>
          <pc:docMk/>
          <pc:sldMk cId="535559736" sldId="270"/>
        </pc:sldMkLst>
        <pc:spChg chg="mod">
          <ac:chgData name="Chandan Shakya" userId="783f428db6dee008" providerId="LiveId" clId="{C3B92F4D-2538-4325-9268-0103AF4B4969}" dt="2023-08-07T03:52:02.721" v="205" actId="313"/>
          <ac:spMkLst>
            <pc:docMk/>
            <pc:sldMk cId="535559736" sldId="270"/>
            <ac:spMk id="9" creationId="{4933FA6D-1105-4B11-83B1-9E42EA6DC415}"/>
          </ac:spMkLst>
        </pc:spChg>
        <pc:picChg chg="add del">
          <ac:chgData name="Chandan Shakya" userId="783f428db6dee008" providerId="LiveId" clId="{C3B92F4D-2538-4325-9268-0103AF4B4969}" dt="2023-08-07T03:51:43.338" v="203" actId="478"/>
          <ac:picMkLst>
            <pc:docMk/>
            <pc:sldMk cId="535559736" sldId="270"/>
            <ac:picMk id="3" creationId="{241F3F22-8E79-5F95-3B8D-032AFD99FA07}"/>
          </ac:picMkLst>
        </pc:picChg>
        <pc:picChg chg="add mod">
          <ac:chgData name="Chandan Shakya" userId="783f428db6dee008" providerId="LiveId" clId="{C3B92F4D-2538-4325-9268-0103AF4B4969}" dt="2023-08-07T03:51:49.719" v="204" actId="1076"/>
          <ac:picMkLst>
            <pc:docMk/>
            <pc:sldMk cId="535559736" sldId="270"/>
            <ac:picMk id="4" creationId="{616AF8E6-4D8C-1168-624A-E9CA636497AF}"/>
          </ac:picMkLst>
        </pc:picChg>
      </pc:sldChg>
      <pc:sldChg chg="modSp del">
        <pc:chgData name="Chandan Shakya" userId="783f428db6dee008" providerId="LiveId" clId="{C3B92F4D-2538-4325-9268-0103AF4B4969}" dt="2023-08-06T13:46:37.024" v="5" actId="47"/>
        <pc:sldMkLst>
          <pc:docMk/>
          <pc:sldMk cId="4244643938" sldId="270"/>
        </pc:sldMkLst>
        <pc:spChg chg="mod">
          <ac:chgData name="Chandan Shakya" userId="783f428db6dee008" providerId="LiveId" clId="{C3B92F4D-2538-4325-9268-0103AF4B4969}" dt="2023-08-06T13:45:19.663" v="4"/>
          <ac:spMkLst>
            <pc:docMk/>
            <pc:sldMk cId="4244643938" sldId="270"/>
            <ac:spMk id="14" creationId="{22F1CF70-07E6-4B36-8284-8ADE503992A0}"/>
          </ac:spMkLst>
        </pc:spChg>
      </pc:sldChg>
      <pc:sldChg chg="addSp delSp modSp add mod modTransition modAnim">
        <pc:chgData name="Chandan Shakya" userId="783f428db6dee008" providerId="LiveId" clId="{C3B92F4D-2538-4325-9268-0103AF4B4969}" dt="2023-08-07T04:09:05.885" v="318"/>
        <pc:sldMkLst>
          <pc:docMk/>
          <pc:sldMk cId="1062743127" sldId="271"/>
        </pc:sldMkLst>
        <pc:spChg chg="mod">
          <ac:chgData name="Chandan Shakya" userId="783f428db6dee008" providerId="LiveId" clId="{C3B92F4D-2538-4325-9268-0103AF4B4969}" dt="2023-08-07T04:00:18.385" v="265" actId="20577"/>
          <ac:spMkLst>
            <pc:docMk/>
            <pc:sldMk cId="1062743127" sldId="271"/>
            <ac:spMk id="2" creationId="{25EAC7C6-06EC-5D15-EFE1-ECE967A3E0CF}"/>
          </ac:spMkLst>
        </pc:spChg>
        <pc:spChg chg="mod">
          <ac:chgData name="Chandan Shakya" userId="783f428db6dee008" providerId="LiveId" clId="{C3B92F4D-2538-4325-9268-0103AF4B4969}" dt="2023-08-07T04:01:41.251" v="281" actId="20577"/>
          <ac:spMkLst>
            <pc:docMk/>
            <pc:sldMk cId="1062743127" sldId="271"/>
            <ac:spMk id="3" creationId="{197BA26C-A8D7-1316-3210-610FDFAD9132}"/>
          </ac:spMkLst>
        </pc:spChg>
        <pc:spChg chg="add del mod">
          <ac:chgData name="Chandan Shakya" userId="783f428db6dee008" providerId="LiveId" clId="{C3B92F4D-2538-4325-9268-0103AF4B4969}" dt="2023-08-07T04:05:45.475" v="283" actId="478"/>
          <ac:spMkLst>
            <pc:docMk/>
            <pc:sldMk cId="1062743127" sldId="271"/>
            <ac:spMk id="4" creationId="{121600C7-67A2-A6C9-CBDC-5341A65ED8D5}"/>
          </ac:spMkLst>
        </pc:spChg>
        <pc:picChg chg="add mod">
          <ac:chgData name="Chandan Shakya" userId="783f428db6dee008" providerId="LiveId" clId="{C3B92F4D-2538-4325-9268-0103AF4B4969}" dt="2023-08-07T04:08:43.131" v="315" actId="1076"/>
          <ac:picMkLst>
            <pc:docMk/>
            <pc:sldMk cId="1062743127" sldId="271"/>
            <ac:picMk id="1026" creationId="{229FADF7-AE23-4590-1F34-EEB839D28D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99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3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2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4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46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0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37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9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8">
            <a:extLst>
              <a:ext uri="{FF2B5EF4-FFF2-40B4-BE49-F238E27FC236}">
                <a16:creationId xmlns:a16="http://schemas.microsoft.com/office/drawing/2014/main" id="{AEF0F480-AC05-4FED-9090-797A1AA65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D2427C-0A33-2780-D26F-8153A6453DBD}"/>
              </a:ext>
            </a:extLst>
          </p:cNvPr>
          <p:cNvSpPr/>
          <p:nvPr/>
        </p:nvSpPr>
        <p:spPr>
          <a:xfrm>
            <a:off x="0" y="1459148"/>
            <a:ext cx="10496145" cy="41050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EBC2-0E0F-5970-FD7E-FD7BA9F50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2266402"/>
            <a:ext cx="5257800" cy="101972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 err="1"/>
              <a:t>KharchaTrack</a:t>
            </a: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969C5-440F-B673-C74D-D347D2731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114800"/>
            <a:ext cx="5257800" cy="759981"/>
          </a:xfrm>
        </p:spPr>
        <p:txBody>
          <a:bodyPr>
            <a:normAutofit/>
          </a:bodyPr>
          <a:lstStyle/>
          <a:p>
            <a:r>
              <a:rPr lang="en-US" dirty="0"/>
              <a:t>By Reman </a:t>
            </a:r>
            <a:r>
              <a:rPr lang="en-US" dirty="0" err="1"/>
              <a:t>buddhacharya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DB761B-5D1A-55BD-226F-1FE4EB183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020052" y="3040859"/>
            <a:ext cx="941650" cy="941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40DD53-1B7B-0E28-9BA8-154A1E3153D1}"/>
              </a:ext>
            </a:extLst>
          </p:cNvPr>
          <p:cNvSpPr txBox="1"/>
          <p:nvPr/>
        </p:nvSpPr>
        <p:spPr>
          <a:xfrm>
            <a:off x="1219200" y="3429000"/>
            <a:ext cx="375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Smart </a:t>
            </a:r>
            <a:r>
              <a:rPr lang="en-US" b="1" dirty="0">
                <a:solidFill>
                  <a:prstClr val="black"/>
                </a:solidFill>
                <a:latin typeface="Avenir Next LT Pro"/>
                <a:ea typeface="+mj-ea"/>
                <a:cs typeface="+mj-cs"/>
              </a:rPr>
              <a:t>Expenses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j-ea"/>
                <a:cs typeface="+mj-cs"/>
              </a:rPr>
              <a:t>Tracker With Insight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5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3830-62E3-BE08-85EF-4526EF55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DFD5E-71A0-1C21-2FDA-9DA93C4F7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dirty="0"/>
              <a:t>Moving Average: expense forecast</a:t>
            </a:r>
          </a:p>
          <a:p>
            <a:r>
              <a:rPr lang="en-US" dirty="0"/>
              <a:t>Isolation Forest: detect anomalies</a:t>
            </a:r>
          </a:p>
          <a:p>
            <a:r>
              <a:rPr lang="en-US" dirty="0"/>
              <a:t>Input: historical expense data</a:t>
            </a:r>
          </a:p>
          <a:p>
            <a:r>
              <a:rPr lang="en-US" dirty="0"/>
              <a:t>Output: prediction and detection</a:t>
            </a:r>
          </a:p>
          <a:p>
            <a:r>
              <a:rPr lang="en-US" dirty="0"/>
              <a:t>Improve financial awareness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57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5F07-2ACF-B7C2-0FF6-0F221C86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A604-8627-6F1B-1375-416E94215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25FA-9E4C-409E-AFEE-B9448EE73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dirty="0"/>
              <a:t>Tracks and analyzes spending smartly</a:t>
            </a:r>
          </a:p>
          <a:p>
            <a:r>
              <a:rPr lang="en-US" dirty="0"/>
              <a:t>Forecasts expenses using algorithms</a:t>
            </a:r>
          </a:p>
          <a:p>
            <a:r>
              <a:rPr lang="en-US" dirty="0"/>
              <a:t>Detects spending anomalies fast</a:t>
            </a:r>
          </a:p>
          <a:p>
            <a:r>
              <a:rPr lang="en-US" dirty="0"/>
              <a:t>Improves budgeting and savings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C4D0C78-0AA3-99D3-199D-8AD8E6FE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BEED26A4-578F-E402-D167-AED6F21F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6B01C82A-D466-3F86-2E96-72DAFB4B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20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549E-425D-B9CE-B424-3FCC7CE1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371600"/>
            <a:ext cx="5257800" cy="41148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BDB6-266F-05F7-4795-0C33EFA17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0" y="1148862"/>
            <a:ext cx="4912581" cy="4560277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Any queries?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C04CEF74-E26D-4E0B-A195-FA813119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FC75CE3D-0138-4DAF-951A-29762735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0DD770C-4867-427E-B618-999618B9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F124-62FC-EAAB-A9C4-A91618FF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21CF-777D-835C-357B-E118E418A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dirty="0"/>
              <a:t>Track expenses using ML</a:t>
            </a:r>
          </a:p>
          <a:p>
            <a:r>
              <a:rPr lang="en-US" dirty="0"/>
              <a:t>Detect anomalies in spending – Isolation Forest</a:t>
            </a:r>
          </a:p>
          <a:p>
            <a:r>
              <a:rPr lang="en-US" dirty="0"/>
              <a:t>Forecast future costs – Moving Average</a:t>
            </a:r>
          </a:p>
          <a:p>
            <a:r>
              <a:rPr lang="en-US" dirty="0"/>
              <a:t>Better financial decisions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4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45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46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96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7A80E-C6FF-0958-9148-6B58F9A65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743CD-7A79-A03A-093A-E94A16B77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 LT Pro Light (Body)"/>
              </a:rPr>
              <a:t>To develop an intelligent expense tracker that forecasts spending trends and detects anomalies using machine learning.</a:t>
            </a:r>
            <a:endParaRPr lang="en-US" b="0" dirty="0">
              <a:effectLst/>
              <a:latin typeface="Avenir Next LT Pro Light (Body)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6425-969E-713A-F6E4-8F0E97661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2057400"/>
            <a:ext cx="3695700" cy="1566615"/>
          </a:xfrm>
        </p:spPr>
        <p:txBody>
          <a:bodyPr anchor="b">
            <a:normAutofit/>
          </a:bodyPr>
          <a:lstStyle/>
          <a:p>
            <a:r>
              <a:rPr lang="en-US" sz="3200"/>
              <a:t>Architecture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933FA6D-1105-4B11-83B1-9E42EA6DC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53" y="3851841"/>
            <a:ext cx="3227647" cy="948760"/>
          </a:xfrm>
        </p:spPr>
        <p:txBody>
          <a:bodyPr anchor="t">
            <a:normAutofit/>
          </a:bodyPr>
          <a:lstStyle/>
          <a:p>
            <a:r>
              <a:rPr lang="en-US" sz="1600" dirty="0"/>
              <a:t>USE CASE DIAGRAM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E2758313-82DD-4C01-AB0F-AE7ECF6E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09170C2-C13F-47EF-B986-F10CE732F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46C5F8E-26B2-4D9C-9DAD-8098C2F3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635BCCA-0F27-4732-847B-4C729838F31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F3F22-8E79-5F95-3B8D-032AFD99F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209551"/>
            <a:ext cx="5361477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6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8405-C741-9CC8-BADF-AD6E2038D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C2759B-8AAF-B46D-1986-47921917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520" y="3897311"/>
            <a:ext cx="3170457" cy="16459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E60BCB-CD97-A822-FA92-642C3EF1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219" y="299537"/>
            <a:ext cx="4209562" cy="1977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Screenshots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A5AF0FB-B416-1177-F6DA-10F73ABF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FBA351CB-6907-E022-105E-A1DBF2442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F427506D-0F03-CC42-06A1-10B98531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F0D71C9A-82E5-0501-57E6-9DE997CEF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04" y="1920017"/>
            <a:ext cx="3202392" cy="164592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AEC53A-231F-FBCF-278C-F77B641DA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955" y="1920017"/>
            <a:ext cx="3202392" cy="164592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4FC1A1-B829-61B2-10E0-FD8F074A9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023" y="3897311"/>
            <a:ext cx="3202392" cy="1645920"/>
          </a:xfrm>
          <a:prstGeom prst="rect">
            <a:avLst/>
          </a:prstGeom>
        </p:spPr>
      </p:pic>
      <p:pic>
        <p:nvPicPr>
          <p:cNvPr id="6" name="!!image">
            <a:extLst>
              <a:ext uri="{FF2B5EF4-FFF2-40B4-BE49-F238E27FC236}">
                <a16:creationId xmlns:a16="http://schemas.microsoft.com/office/drawing/2014/main" id="{2F75DF84-2E07-5065-0175-35059CC01B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76" y="1920017"/>
            <a:ext cx="3018186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15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359A3-3A2E-E2AD-CBFF-1BAF96F42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A2E325-F9DC-E901-3FDC-25859940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8DCB16F-7CE7-3A9C-3FAC-C4609659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B8D3BE35-7A8A-D666-1D34-A16F136A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6" name="!!image">
            <a:extLst>
              <a:ext uri="{FF2B5EF4-FFF2-40B4-BE49-F238E27FC236}">
                <a16:creationId xmlns:a16="http://schemas.microsoft.com/office/drawing/2014/main" id="{C826A7BF-C6EC-CD13-FDA3-55A9A47BE1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77" y="576072"/>
            <a:ext cx="10463045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8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001E1-8DDB-8AFC-C03B-C6ECBFFC8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075B-47B1-2D91-1B1F-8D48D63E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219" y="299537"/>
            <a:ext cx="4209562" cy="1977294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Screenshots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48D5967-CC4C-4E64-29B6-C974C0B6C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684DF95-1576-D036-612A-123D1645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547C91A-7D84-339F-8EB2-AAD27F5F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9212D1-8FAE-76AC-B566-9F2B3A78876E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" y="576072"/>
            <a:ext cx="10460736" cy="570585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DC2D18-5D68-8E26-E4A5-3240A7A39A8D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" y="576072"/>
            <a:ext cx="10460736" cy="570585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ACA645-65F0-4D2C-6C1D-DEB987986E02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86968" y="576072"/>
            <a:ext cx="10460736" cy="5705856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492F3D20-4D45-F725-7149-7439F2E75B9D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86968" y="576072"/>
            <a:ext cx="10460736" cy="5705856"/>
          </a:xfrm>
          <a:prstGeom prst="rect">
            <a:avLst/>
          </a:prstGeom>
        </p:spPr>
      </p:pic>
      <p:pic>
        <p:nvPicPr>
          <p:cNvPr id="6" name="!!image">
            <a:extLst>
              <a:ext uri="{FF2B5EF4-FFF2-40B4-BE49-F238E27FC236}">
                <a16:creationId xmlns:a16="http://schemas.microsoft.com/office/drawing/2014/main" id="{B4054490-4EBD-7BFD-8253-E1B60C9CCCC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19" y="578093"/>
            <a:ext cx="10463045" cy="570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94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95884-DEBC-CA35-EE31-C9A52F6A7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CB74-0663-C633-4826-6798FB93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Pending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2FA87-EFD8-1050-967C-B2ABFEF4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venir Next LT Pro Light (Body)"/>
              </a:rPr>
              <a:t>Implement Algorithm</a:t>
            </a:r>
          </a:p>
          <a:p>
            <a:r>
              <a:rPr lang="en-US" dirty="0">
                <a:solidFill>
                  <a:srgbClr val="000000"/>
                </a:solidFill>
                <a:latin typeface="Avenir Next LT Pro Light (Body)"/>
              </a:rPr>
              <a:t>Update Dashboard Charts</a:t>
            </a:r>
            <a:endParaRPr lang="en-US" b="0" dirty="0">
              <a:effectLst/>
              <a:latin typeface="Avenir Next LT Pro Light (Body)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1334A9-FF70-41F8-F2A3-36BD604E89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BAB78E46-2CEA-86BD-604F-EA09130C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36390CD2-BD40-ADDB-9706-55227C690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3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C7C6-06EC-5D15-EFE1-ECE967A3E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46215"/>
            <a:ext cx="4209562" cy="1977294"/>
          </a:xfrm>
        </p:spPr>
        <p:txBody>
          <a:bodyPr anchor="ctr">
            <a:normAutofit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A26C-A8D7-1316-3210-610FDFAD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685800"/>
            <a:ext cx="5295900" cy="5486399"/>
          </a:xfrm>
        </p:spPr>
        <p:txBody>
          <a:bodyPr anchor="ctr">
            <a:normAutofit/>
          </a:bodyPr>
          <a:lstStyle/>
          <a:p>
            <a:r>
              <a:rPr lang="en-US" dirty="0"/>
              <a:t>Frontend</a:t>
            </a:r>
          </a:p>
          <a:p>
            <a:pPr lvl="1"/>
            <a:r>
              <a:rPr lang="en-US" dirty="0"/>
              <a:t>Livewire, </a:t>
            </a:r>
            <a:r>
              <a:rPr lang="en-US" dirty="0" err="1"/>
              <a:t>MaryUI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Backend</a:t>
            </a:r>
          </a:p>
          <a:p>
            <a:pPr lvl="1"/>
            <a:r>
              <a:rPr lang="en-US" dirty="0"/>
              <a:t>Livewire Volt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PostgreSQL</a:t>
            </a:r>
          </a:p>
        </p:txBody>
      </p:sp>
      <p:sp>
        <p:nvSpPr>
          <p:cNvPr id="14" name="Date Placeholder 7">
            <a:extLst>
              <a:ext uri="{FF2B5EF4-FFF2-40B4-BE49-F238E27FC236}">
                <a16:creationId xmlns:a16="http://schemas.microsoft.com/office/drawing/2014/main" id="{22F1CF70-07E6-4B36-8284-8ADE5039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-1001475" y="1517536"/>
            <a:ext cx="28011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19/04/2025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24D7EDF6-6DA1-4F25-84E4-C9A5F6F9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118764" y="4237870"/>
            <a:ext cx="334405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 err="1"/>
              <a:t>KharchaTrack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00EA9EC1-B4C0-4B8E-A0C5-32E12D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8877" y="6319138"/>
            <a:ext cx="71064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B43FFD5-6656-4C69-9CDD-D1B69A112D7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9140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438" row="5">
    <wetp:webextensionref xmlns:r="http://schemas.openxmlformats.org/officeDocument/2006/relationships" r:id="rId2"/>
  </wetp:taskpane>
  <wetp:taskpane dockstate="right" visibility="0" width="570" row="6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887E3BD7-5091-4F62-9629-E11BAE8656C8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C4212B7-C69F-463E-A1FE-F295B4696775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C998225-671E-455F-9C0D-CAA2E6D91FA1}">
  <we:reference id="wa200005107" version="1.1.0.0" store="en-US" storeType="OMEX"/>
  <we:alternateReferences>
    <we:reference id="WA200005107" version="1.1.0.0" store="WA2000051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151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Avenir Next LT Pro Light (Body)</vt:lpstr>
      <vt:lpstr>EncaseVTI</vt:lpstr>
      <vt:lpstr>KharchaTrack</vt:lpstr>
      <vt:lpstr>Introduction</vt:lpstr>
      <vt:lpstr>Objective</vt:lpstr>
      <vt:lpstr>Architecture</vt:lpstr>
      <vt:lpstr>Screenshots</vt:lpstr>
      <vt:lpstr>PowerPoint Presentation</vt:lpstr>
      <vt:lpstr>Screenshots</vt:lpstr>
      <vt:lpstr>Pending Works</vt:lpstr>
      <vt:lpstr>Components</vt:lpstr>
      <vt:lpstr>Algorithm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GitPass Online Password Manager with Version Control</dc:title>
  <dc:creator>Chandan Shakya</dc:creator>
  <cp:lastModifiedBy>Remon Buddhacharya</cp:lastModifiedBy>
  <cp:revision>9</cp:revision>
  <cp:lastPrinted>2023-08-06T15:11:48Z</cp:lastPrinted>
  <dcterms:created xsi:type="dcterms:W3CDTF">2023-04-21T02:44:04Z</dcterms:created>
  <dcterms:modified xsi:type="dcterms:W3CDTF">2025-04-18T22:37:18Z</dcterms:modified>
</cp:coreProperties>
</file>