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68" r:id="rId2"/>
    <p:sldId id="257" r:id="rId3"/>
    <p:sldId id="258" r:id="rId4"/>
    <p:sldId id="320" r:id="rId5"/>
    <p:sldId id="276" r:id="rId6"/>
    <p:sldId id="277" r:id="rId7"/>
    <p:sldId id="260" r:id="rId8"/>
    <p:sldId id="314" r:id="rId9"/>
    <p:sldId id="316" r:id="rId10"/>
    <p:sldId id="321" r:id="rId11"/>
    <p:sldId id="313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32566-BA45-44E7-B6E7-E47E0F00A8AA}" v="85" dt="2023-04-22T06:12:40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36" autoAdjust="0"/>
  </p:normalViewPr>
  <p:slideViewPr>
    <p:cSldViewPr snapToGrid="0">
      <p:cViewPr>
        <p:scale>
          <a:sx n="80" d="100"/>
          <a:sy n="80" d="100"/>
        </p:scale>
        <p:origin x="77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Shakya" userId="783f428db6dee008" providerId="LiveId" clId="{B6E32566-BA45-44E7-B6E7-E47E0F00A8AA}"/>
    <pc:docChg chg="undo custSel addSld delSld modSld sldOrd addMainMaster delMainMaster">
      <pc:chgData name="Chandan Shakya" userId="783f428db6dee008" providerId="LiveId" clId="{B6E32566-BA45-44E7-B6E7-E47E0F00A8AA}" dt="2023-04-22T10:59:40.523" v="1059" actId="20577"/>
      <pc:docMkLst>
        <pc:docMk/>
      </pc:docMkLst>
      <pc:sldChg chg="addSp delSp modSp del mod modTransition setBg modClrScheme modAnim setClrOvrMap chgLayout">
        <pc:chgData name="Chandan Shakya" userId="783f428db6dee008" providerId="LiveId" clId="{B6E32566-BA45-44E7-B6E7-E47E0F00A8AA}" dt="2023-04-22T06:10:07.643" v="933" actId="47"/>
        <pc:sldMkLst>
          <pc:docMk/>
          <pc:sldMk cId="3934976481" sldId="256"/>
        </pc:sldMkLst>
        <pc:spChg chg="mod">
          <ac:chgData name="Chandan Shakya" userId="783f428db6dee008" providerId="LiveId" clId="{B6E32566-BA45-44E7-B6E7-E47E0F00A8AA}" dt="2023-04-22T06:03:50.918" v="901" actId="1076"/>
          <ac:spMkLst>
            <pc:docMk/>
            <pc:sldMk cId="3934976481" sldId="256"/>
            <ac:spMk id="2" creationId="{1561EBC2-0E0F-5970-FD7E-FD7BA9F504C7}"/>
          </ac:spMkLst>
        </pc:spChg>
        <pc:spChg chg="del mod ord">
          <ac:chgData name="Chandan Shakya" userId="783f428db6dee008" providerId="LiveId" clId="{B6E32566-BA45-44E7-B6E7-E47E0F00A8AA}" dt="2023-04-22T06:02:04.575" v="836" actId="478"/>
          <ac:spMkLst>
            <pc:docMk/>
            <pc:sldMk cId="3934976481" sldId="256"/>
            <ac:spMk id="3" creationId="{0D2969C5-440F-B673-C74D-D347D27317E0}"/>
          </ac:spMkLst>
        </pc:spChg>
        <pc:spChg chg="add del mod">
          <ac:chgData name="Chandan Shakya" userId="783f428db6dee008" providerId="LiveId" clId="{B6E32566-BA45-44E7-B6E7-E47E0F00A8AA}" dt="2023-04-22T06:02:07.611" v="838" actId="478"/>
          <ac:spMkLst>
            <pc:docMk/>
            <pc:sldMk cId="3934976481" sldId="256"/>
            <ac:spMk id="4" creationId="{7440DD53-1B7B-0E28-9BA8-154A1E3153D1}"/>
          </ac:spMkLst>
        </pc:spChg>
        <pc:spChg chg="add del">
          <ac:chgData name="Chandan Shakya" userId="783f428db6dee008" providerId="LiveId" clId="{B6E32566-BA45-44E7-B6E7-E47E0F00A8AA}" dt="2023-04-21T05:46:19.941" v="12" actId="22"/>
          <ac:spMkLst>
            <pc:docMk/>
            <pc:sldMk cId="3934976481" sldId="256"/>
            <ac:spMk id="6" creationId="{35B82E59-F6CF-5E9D-A909-D55229D75720}"/>
          </ac:spMkLst>
        </pc:spChg>
        <pc:spChg chg="add del mod">
          <ac:chgData name="Chandan Shakya" userId="783f428db6dee008" providerId="LiveId" clId="{B6E32566-BA45-44E7-B6E7-E47E0F00A8AA}" dt="2023-04-22T06:02:06.310" v="837" actId="478"/>
          <ac:spMkLst>
            <pc:docMk/>
            <pc:sldMk cId="3934976481" sldId="256"/>
            <ac:spMk id="6" creationId="{CCCD560F-2515-3FDA-3519-F5E577858C65}"/>
          </ac:spMkLst>
        </pc:spChg>
        <pc:spChg chg="add del">
          <ac:chgData name="Chandan Shakya" userId="783f428db6dee008" providerId="LiveId" clId="{B6E32566-BA45-44E7-B6E7-E47E0F00A8AA}" dt="2023-04-21T05:46:33.850" v="14" actId="22"/>
          <ac:spMkLst>
            <pc:docMk/>
            <pc:sldMk cId="3934976481" sldId="256"/>
            <ac:spMk id="8" creationId="{F13FDD00-079D-4599-DF87-6D45F807DF4F}"/>
          </ac:spMkLst>
        </pc:spChg>
        <pc:spChg chg="add del">
          <ac:chgData name="Chandan Shakya" userId="783f428db6dee008" providerId="LiveId" clId="{B6E32566-BA45-44E7-B6E7-E47E0F00A8AA}" dt="2023-04-21T05:38:38.189" v="10" actId="26606"/>
          <ac:spMkLst>
            <pc:docMk/>
            <pc:sldMk cId="3934976481" sldId="256"/>
            <ac:spMk id="9" creationId="{71B2258F-86CA-4D4D-8270-BC05FCDEBFB3}"/>
          </ac:spMkLst>
        </pc:spChg>
        <pc:spChg chg="add del">
          <ac:chgData name="Chandan Shakya" userId="783f428db6dee008" providerId="LiveId" clId="{B6E32566-BA45-44E7-B6E7-E47E0F00A8AA}" dt="2023-04-21T05:47:01.278" v="21" actId="22"/>
          <ac:spMkLst>
            <pc:docMk/>
            <pc:sldMk cId="3934976481" sldId="256"/>
            <ac:spMk id="11" creationId="{D054BC01-A815-E0E8-22E3-586149EE1107}"/>
          </ac:spMkLst>
        </pc:spChg>
        <pc:spChg chg="add del">
          <ac:chgData name="Chandan Shakya" userId="783f428db6dee008" providerId="LiveId" clId="{B6E32566-BA45-44E7-B6E7-E47E0F00A8AA}" dt="2023-04-21T05:47:15.986" v="23" actId="22"/>
          <ac:spMkLst>
            <pc:docMk/>
            <pc:sldMk cId="3934976481" sldId="256"/>
            <ac:spMk id="13" creationId="{9AF81977-D92A-56D8-EC6B-AE22FC724466}"/>
          </ac:spMkLst>
        </pc:spChg>
        <pc:spChg chg="add del">
          <ac:chgData name="Chandan Shakya" userId="783f428db6dee008" providerId="LiveId" clId="{B6E32566-BA45-44E7-B6E7-E47E0F00A8AA}" dt="2023-04-21T05:38:33.149" v="1" actId="26606"/>
          <ac:spMkLst>
            <pc:docMk/>
            <pc:sldMk cId="3934976481" sldId="256"/>
            <ac:spMk id="14" creationId="{E91DC736-0EF8-4F87-9146-EBF1D2EE4D3D}"/>
          </ac:spMkLst>
        </pc:spChg>
        <pc:spChg chg="add del">
          <ac:chgData name="Chandan Shakya" userId="783f428db6dee008" providerId="LiveId" clId="{B6E32566-BA45-44E7-B6E7-E47E0F00A8AA}" dt="2023-04-21T05:38:33.149" v="1" actId="26606"/>
          <ac:spMkLst>
            <pc:docMk/>
            <pc:sldMk cId="3934976481" sldId="256"/>
            <ac:spMk id="16" creationId="{097CD68E-23E3-4007-8847-CD0944C4F7BE}"/>
          </ac:spMkLst>
        </pc:spChg>
        <pc:spChg chg="add del">
          <ac:chgData name="Chandan Shakya" userId="783f428db6dee008" providerId="LiveId" clId="{B6E32566-BA45-44E7-B6E7-E47E0F00A8AA}" dt="2023-04-21T05:38:33.149" v="1" actId="26606"/>
          <ac:spMkLst>
            <pc:docMk/>
            <pc:sldMk cId="3934976481" sldId="256"/>
            <ac:spMk id="18" creationId="{AF2F604E-43BE-4DC3-B983-E071523364F8}"/>
          </ac:spMkLst>
        </pc:spChg>
        <pc:spChg chg="add del">
          <ac:chgData name="Chandan Shakya" userId="783f428db6dee008" providerId="LiveId" clId="{B6E32566-BA45-44E7-B6E7-E47E0F00A8AA}" dt="2023-04-21T05:38:33.149" v="1" actId="26606"/>
          <ac:spMkLst>
            <pc:docMk/>
            <pc:sldMk cId="3934976481" sldId="256"/>
            <ac:spMk id="20" creationId="{08C9B587-E65E-4B52-B37C-ABEBB6E87928}"/>
          </ac:spMkLst>
        </pc:spChg>
        <pc:spChg chg="add del">
          <ac:chgData name="Chandan Shakya" userId="783f428db6dee008" providerId="LiveId" clId="{B6E32566-BA45-44E7-B6E7-E47E0F00A8AA}" dt="2023-04-21T05:38:35.150" v="3" actId="26606"/>
          <ac:spMkLst>
            <pc:docMk/>
            <pc:sldMk cId="3934976481" sldId="256"/>
            <ac:spMk id="25" creationId="{94714483-7072-431F-9DBE-87F44E4D44BC}"/>
          </ac:spMkLst>
        </pc:spChg>
        <pc:spChg chg="add del">
          <ac:chgData name="Chandan Shakya" userId="783f428db6dee008" providerId="LiveId" clId="{B6E32566-BA45-44E7-B6E7-E47E0F00A8AA}" dt="2023-04-21T05:38:35.150" v="3" actId="26606"/>
          <ac:spMkLst>
            <pc:docMk/>
            <pc:sldMk cId="3934976481" sldId="256"/>
            <ac:spMk id="26" creationId="{E2683E3F-F855-4549-84F8-42064EC0F247}"/>
          </ac:spMkLst>
        </pc:spChg>
        <pc:spChg chg="add del">
          <ac:chgData name="Chandan Shakya" userId="783f428db6dee008" providerId="LiveId" clId="{B6E32566-BA45-44E7-B6E7-E47E0F00A8AA}" dt="2023-04-21T05:38:35.150" v="3" actId="26606"/>
          <ac:spMkLst>
            <pc:docMk/>
            <pc:sldMk cId="3934976481" sldId="256"/>
            <ac:spMk id="27" creationId="{495892E1-F4A5-4991-AC52-4F417B14A2A2}"/>
          </ac:spMkLst>
        </pc:spChg>
        <pc:spChg chg="add del">
          <ac:chgData name="Chandan Shakya" userId="783f428db6dee008" providerId="LiveId" clId="{B6E32566-BA45-44E7-B6E7-E47E0F00A8AA}" dt="2023-04-21T05:38:35.150" v="3" actId="26606"/>
          <ac:spMkLst>
            <pc:docMk/>
            <pc:sldMk cId="3934976481" sldId="256"/>
            <ac:spMk id="34" creationId="{832F3179-0CD5-40C8-9939-D8355006F7BA}"/>
          </ac:spMkLst>
        </pc:spChg>
        <pc:spChg chg="add del">
          <ac:chgData name="Chandan Shakya" userId="783f428db6dee008" providerId="LiveId" clId="{B6E32566-BA45-44E7-B6E7-E47E0F00A8AA}" dt="2023-04-21T05:38:36.355" v="5" actId="26606"/>
          <ac:spMkLst>
            <pc:docMk/>
            <pc:sldMk cId="3934976481" sldId="256"/>
            <ac:spMk id="42" creationId="{8A95209C-5275-4E15-8EA7-7F42980ABF2D}"/>
          </ac:spMkLst>
        </pc:spChg>
        <pc:spChg chg="add del">
          <ac:chgData name="Chandan Shakya" userId="783f428db6dee008" providerId="LiveId" clId="{B6E32566-BA45-44E7-B6E7-E47E0F00A8AA}" dt="2023-04-21T05:38:36.355" v="5" actId="26606"/>
          <ac:spMkLst>
            <pc:docMk/>
            <pc:sldMk cId="3934976481" sldId="256"/>
            <ac:spMk id="43" creationId="{4F2ED431-E304-4FF0-9F4E-032783C9D612}"/>
          </ac:spMkLst>
        </pc:spChg>
        <pc:spChg chg="add del">
          <ac:chgData name="Chandan Shakya" userId="783f428db6dee008" providerId="LiveId" clId="{B6E32566-BA45-44E7-B6E7-E47E0F00A8AA}" dt="2023-04-21T05:38:36.355" v="5" actId="26606"/>
          <ac:spMkLst>
            <pc:docMk/>
            <pc:sldMk cId="3934976481" sldId="256"/>
            <ac:spMk id="44" creationId="{4E87FCFB-2CCE-460D-B3DD-557C8BD1B94A}"/>
          </ac:spMkLst>
        </pc:spChg>
        <pc:spChg chg="add del">
          <ac:chgData name="Chandan Shakya" userId="783f428db6dee008" providerId="LiveId" clId="{B6E32566-BA45-44E7-B6E7-E47E0F00A8AA}" dt="2023-04-21T05:38:37.536" v="7" actId="26606"/>
          <ac:spMkLst>
            <pc:docMk/>
            <pc:sldMk cId="3934976481" sldId="256"/>
            <ac:spMk id="46" creationId="{C1DD1A8A-57D5-4A81-AD04-532B043C5611}"/>
          </ac:spMkLst>
        </pc:spChg>
        <pc:spChg chg="add del">
          <ac:chgData name="Chandan Shakya" userId="783f428db6dee008" providerId="LiveId" clId="{B6E32566-BA45-44E7-B6E7-E47E0F00A8AA}" dt="2023-04-21T05:38:37.536" v="7" actId="26606"/>
          <ac:spMkLst>
            <pc:docMk/>
            <pc:sldMk cId="3934976481" sldId="256"/>
            <ac:spMk id="47" creationId="{007891EC-4501-44ED-A8C8-B11B6DB767AB}"/>
          </ac:spMkLst>
        </pc:spChg>
        <pc:spChg chg="add del">
          <ac:chgData name="Chandan Shakya" userId="783f428db6dee008" providerId="LiveId" clId="{B6E32566-BA45-44E7-B6E7-E47E0F00A8AA}" dt="2023-04-21T05:38:38.173" v="9" actId="26606"/>
          <ac:spMkLst>
            <pc:docMk/>
            <pc:sldMk cId="3934976481" sldId="256"/>
            <ac:spMk id="49" creationId="{D47766EE-4192-4B2D-A5A0-F60F9A5F743F}"/>
          </ac:spMkLst>
        </pc:spChg>
        <pc:spChg chg="add del">
          <ac:chgData name="Chandan Shakya" userId="783f428db6dee008" providerId="LiveId" clId="{B6E32566-BA45-44E7-B6E7-E47E0F00A8AA}" dt="2023-04-21T05:38:38.173" v="9" actId="26606"/>
          <ac:spMkLst>
            <pc:docMk/>
            <pc:sldMk cId="3934976481" sldId="256"/>
            <ac:spMk id="50" creationId="{D6705569-F545-4F47-A260-A9202826EA20}"/>
          </ac:spMkLst>
        </pc:spChg>
        <pc:spChg chg="add del">
          <ac:chgData name="Chandan Shakya" userId="783f428db6dee008" providerId="LiveId" clId="{B6E32566-BA45-44E7-B6E7-E47E0F00A8AA}" dt="2023-04-21T05:47:54.341" v="39" actId="26606"/>
          <ac:spMkLst>
            <pc:docMk/>
            <pc:sldMk cId="3934976481" sldId="256"/>
            <ac:spMk id="52" creationId="{E91DC736-0EF8-4F87-9146-EBF1D2EE4D3D}"/>
          </ac:spMkLst>
        </pc:spChg>
        <pc:spChg chg="add del">
          <ac:chgData name="Chandan Shakya" userId="783f428db6dee008" providerId="LiveId" clId="{B6E32566-BA45-44E7-B6E7-E47E0F00A8AA}" dt="2023-04-21T05:47:54.341" v="39" actId="26606"/>
          <ac:spMkLst>
            <pc:docMk/>
            <pc:sldMk cId="3934976481" sldId="256"/>
            <ac:spMk id="53" creationId="{097CD68E-23E3-4007-8847-CD0944C4F7BE}"/>
          </ac:spMkLst>
        </pc:spChg>
        <pc:spChg chg="add del">
          <ac:chgData name="Chandan Shakya" userId="783f428db6dee008" providerId="LiveId" clId="{B6E32566-BA45-44E7-B6E7-E47E0F00A8AA}" dt="2023-04-21T05:47:54.341" v="39" actId="26606"/>
          <ac:spMkLst>
            <pc:docMk/>
            <pc:sldMk cId="3934976481" sldId="256"/>
            <ac:spMk id="54" creationId="{AF2F604E-43BE-4DC3-B983-E071523364F8}"/>
          </ac:spMkLst>
        </pc:spChg>
        <pc:spChg chg="add del">
          <ac:chgData name="Chandan Shakya" userId="783f428db6dee008" providerId="LiveId" clId="{B6E32566-BA45-44E7-B6E7-E47E0F00A8AA}" dt="2023-04-21T05:47:54.341" v="39" actId="26606"/>
          <ac:spMkLst>
            <pc:docMk/>
            <pc:sldMk cId="3934976481" sldId="256"/>
            <ac:spMk id="55" creationId="{08C9B587-E65E-4B52-B37C-ABEBB6E87928}"/>
          </ac:spMkLst>
        </pc:spChg>
        <pc:spChg chg="add del">
          <ac:chgData name="Chandan Shakya" userId="783f428db6dee008" providerId="LiveId" clId="{B6E32566-BA45-44E7-B6E7-E47E0F00A8AA}" dt="2023-04-21T05:48:18.865" v="48" actId="26606"/>
          <ac:spMkLst>
            <pc:docMk/>
            <pc:sldMk cId="3934976481" sldId="256"/>
            <ac:spMk id="57" creationId="{2F4D5922-434B-4829-B93E-02DC38A29519}"/>
          </ac:spMkLst>
        </pc:spChg>
        <pc:spChg chg="add del">
          <ac:chgData name="Chandan Shakya" userId="783f428db6dee008" providerId="LiveId" clId="{B6E32566-BA45-44E7-B6E7-E47E0F00A8AA}" dt="2023-04-21T05:48:18.865" v="48" actId="26606"/>
          <ac:spMkLst>
            <pc:docMk/>
            <pc:sldMk cId="3934976481" sldId="256"/>
            <ac:spMk id="58" creationId="{F35FBA24-5C01-4635-A984-1DB6E340B052}"/>
          </ac:spMkLst>
        </pc:spChg>
        <pc:spChg chg="add del">
          <ac:chgData name="Chandan Shakya" userId="783f428db6dee008" providerId="LiveId" clId="{B6E32566-BA45-44E7-B6E7-E47E0F00A8AA}" dt="2023-04-21T05:47:28.156" v="27" actId="26606"/>
          <ac:spMkLst>
            <pc:docMk/>
            <pc:sldMk cId="3934976481" sldId="256"/>
            <ac:spMk id="60" creationId="{A8CCCB6D-5162-4AAE-A5E3-3AC55410DBCE}"/>
          </ac:spMkLst>
        </pc:spChg>
        <pc:spChg chg="add del">
          <ac:chgData name="Chandan Shakya" userId="783f428db6dee008" providerId="LiveId" clId="{B6E32566-BA45-44E7-B6E7-E47E0F00A8AA}" dt="2023-04-21T05:47:28.156" v="27" actId="26606"/>
          <ac:spMkLst>
            <pc:docMk/>
            <pc:sldMk cId="3934976481" sldId="256"/>
            <ac:spMk id="62" creationId="{0BCD8C04-CC7B-40EF-82EB-E9821F79BB86}"/>
          </ac:spMkLst>
        </pc:spChg>
        <pc:spChg chg="add del">
          <ac:chgData name="Chandan Shakya" userId="783f428db6dee008" providerId="LiveId" clId="{B6E32566-BA45-44E7-B6E7-E47E0F00A8AA}" dt="2023-04-21T05:47:29.261" v="29" actId="26606"/>
          <ac:spMkLst>
            <pc:docMk/>
            <pc:sldMk cId="3934976481" sldId="256"/>
            <ac:spMk id="64" creationId="{79F40191-0F44-4FD1-82CC-ACB507C14BE6}"/>
          </ac:spMkLst>
        </pc:spChg>
        <pc:spChg chg="add del">
          <ac:chgData name="Chandan Shakya" userId="783f428db6dee008" providerId="LiveId" clId="{B6E32566-BA45-44E7-B6E7-E47E0F00A8AA}" dt="2023-04-21T05:47:29.261" v="29" actId="26606"/>
          <ac:spMkLst>
            <pc:docMk/>
            <pc:sldMk cId="3934976481" sldId="256"/>
            <ac:spMk id="65" creationId="{A061BA2E-A388-41C5-B73A-B0FEB6B1029D}"/>
          </ac:spMkLst>
        </pc:spChg>
        <pc:spChg chg="add del">
          <ac:chgData name="Chandan Shakya" userId="783f428db6dee008" providerId="LiveId" clId="{B6E32566-BA45-44E7-B6E7-E47E0F00A8AA}" dt="2023-04-21T05:47:29.261" v="29" actId="26606"/>
          <ac:spMkLst>
            <pc:docMk/>
            <pc:sldMk cId="3934976481" sldId="256"/>
            <ac:spMk id="66" creationId="{76E192A2-3ED3-4081-8A86-A22B5114178F}"/>
          </ac:spMkLst>
        </pc:spChg>
        <pc:spChg chg="add del">
          <ac:chgData name="Chandan Shakya" userId="783f428db6dee008" providerId="LiveId" clId="{B6E32566-BA45-44E7-B6E7-E47E0F00A8AA}" dt="2023-04-21T05:47:30.486" v="31" actId="26606"/>
          <ac:spMkLst>
            <pc:docMk/>
            <pc:sldMk cId="3934976481" sldId="256"/>
            <ac:spMk id="68" creationId="{B9E248E0-55F8-4E45-A07F-B49E0EEA97ED}"/>
          </ac:spMkLst>
        </pc:spChg>
        <pc:spChg chg="add del">
          <ac:chgData name="Chandan Shakya" userId="783f428db6dee008" providerId="LiveId" clId="{B6E32566-BA45-44E7-B6E7-E47E0F00A8AA}" dt="2023-04-21T05:47:30.486" v="31" actId="26606"/>
          <ac:spMkLst>
            <pc:docMk/>
            <pc:sldMk cId="3934976481" sldId="256"/>
            <ac:spMk id="69" creationId="{311F016A-A753-449B-9EA6-322199B7119E}"/>
          </ac:spMkLst>
        </pc:spChg>
        <pc:spChg chg="add del">
          <ac:chgData name="Chandan Shakya" userId="783f428db6dee008" providerId="LiveId" clId="{B6E32566-BA45-44E7-B6E7-E47E0F00A8AA}" dt="2023-04-21T05:47:31.119" v="33" actId="26606"/>
          <ac:spMkLst>
            <pc:docMk/>
            <pc:sldMk cId="3934976481" sldId="256"/>
            <ac:spMk id="71" creationId="{AC0749D4-5D79-415F-A4FE-C04AA9FAF637}"/>
          </ac:spMkLst>
        </pc:spChg>
        <pc:spChg chg="add del">
          <ac:chgData name="Chandan Shakya" userId="783f428db6dee008" providerId="LiveId" clId="{B6E32566-BA45-44E7-B6E7-E47E0F00A8AA}" dt="2023-04-21T05:47:31.119" v="33" actId="26606"/>
          <ac:spMkLst>
            <pc:docMk/>
            <pc:sldMk cId="3934976481" sldId="256"/>
            <ac:spMk id="72" creationId="{E8C1EE2C-97A4-4801-8BC8-9D18F259BDAD}"/>
          </ac:spMkLst>
        </pc:spChg>
        <pc:spChg chg="add del">
          <ac:chgData name="Chandan Shakya" userId="783f428db6dee008" providerId="LiveId" clId="{B6E32566-BA45-44E7-B6E7-E47E0F00A8AA}" dt="2023-04-21T05:47:32.455" v="35" actId="26606"/>
          <ac:spMkLst>
            <pc:docMk/>
            <pc:sldMk cId="3934976481" sldId="256"/>
            <ac:spMk id="74" creationId="{1D50F262-343C-4101-AB3C-9DA1072F7305}"/>
          </ac:spMkLst>
        </pc:spChg>
        <pc:spChg chg="add del">
          <ac:chgData name="Chandan Shakya" userId="783f428db6dee008" providerId="LiveId" clId="{B6E32566-BA45-44E7-B6E7-E47E0F00A8AA}" dt="2023-04-21T05:47:32.455" v="35" actId="26606"/>
          <ac:spMkLst>
            <pc:docMk/>
            <pc:sldMk cId="3934976481" sldId="256"/>
            <ac:spMk id="75" creationId="{6A0924B3-0260-445E-AFD7-9533C0D1B3C9}"/>
          </ac:spMkLst>
        </pc:spChg>
        <pc:spChg chg="add del">
          <ac:chgData name="Chandan Shakya" userId="783f428db6dee008" providerId="LiveId" clId="{B6E32566-BA45-44E7-B6E7-E47E0F00A8AA}" dt="2023-04-21T05:47:32.455" v="35" actId="26606"/>
          <ac:spMkLst>
            <pc:docMk/>
            <pc:sldMk cId="3934976481" sldId="256"/>
            <ac:spMk id="76" creationId="{7C34E8CB-B972-4A94-8469-315C10C2AA93}"/>
          </ac:spMkLst>
        </pc:spChg>
        <pc:spChg chg="add del">
          <ac:chgData name="Chandan Shakya" userId="783f428db6dee008" providerId="LiveId" clId="{B6E32566-BA45-44E7-B6E7-E47E0F00A8AA}" dt="2023-04-21T05:47:32.455" v="35" actId="26606"/>
          <ac:spMkLst>
            <pc:docMk/>
            <pc:sldMk cId="3934976481" sldId="256"/>
            <ac:spMk id="77" creationId="{114A821F-8663-46BA-8CC0-D4C44F639F3A}"/>
          </ac:spMkLst>
        </pc:spChg>
        <pc:spChg chg="add del">
          <ac:chgData name="Chandan Shakya" userId="783f428db6dee008" providerId="LiveId" clId="{B6E32566-BA45-44E7-B6E7-E47E0F00A8AA}" dt="2023-04-21T05:47:32.455" v="35" actId="26606"/>
          <ac:spMkLst>
            <pc:docMk/>
            <pc:sldMk cId="3934976481" sldId="256"/>
            <ac:spMk id="78" creationId="{67EF550F-47CE-4FB2-9DAC-12AD835C833D}"/>
          </ac:spMkLst>
        </pc:spChg>
        <pc:spChg chg="add del">
          <ac:chgData name="Chandan Shakya" userId="783f428db6dee008" providerId="LiveId" clId="{B6E32566-BA45-44E7-B6E7-E47E0F00A8AA}" dt="2023-04-21T05:47:33.456" v="37" actId="26606"/>
          <ac:spMkLst>
            <pc:docMk/>
            <pc:sldMk cId="3934976481" sldId="256"/>
            <ac:spMk id="80" creationId="{F0A604E4-7307-451C-93BE-F1F7E1BF3BF8}"/>
          </ac:spMkLst>
        </pc:spChg>
        <pc:spChg chg="add del">
          <ac:chgData name="Chandan Shakya" userId="783f428db6dee008" providerId="LiveId" clId="{B6E32566-BA45-44E7-B6E7-E47E0F00A8AA}" dt="2023-04-21T05:47:33.456" v="37" actId="26606"/>
          <ac:spMkLst>
            <pc:docMk/>
            <pc:sldMk cId="3934976481" sldId="256"/>
            <ac:spMk id="81" creationId="{F7F3A0AA-35E5-4085-942B-737839030604}"/>
          </ac:spMkLst>
        </pc:spChg>
        <pc:spChg chg="add del">
          <ac:chgData name="Chandan Shakya" userId="783f428db6dee008" providerId="LiveId" clId="{B6E32566-BA45-44E7-B6E7-E47E0F00A8AA}" dt="2023-04-21T05:47:33.456" v="37" actId="26606"/>
          <ac:spMkLst>
            <pc:docMk/>
            <pc:sldMk cId="3934976481" sldId="256"/>
            <ac:spMk id="82" creationId="{402F5C38-C747-4173-ABBF-656E39E82130}"/>
          </ac:spMkLst>
        </pc:spChg>
        <pc:spChg chg="add del">
          <ac:chgData name="Chandan Shakya" userId="783f428db6dee008" providerId="LiveId" clId="{B6E32566-BA45-44E7-B6E7-E47E0F00A8AA}" dt="2023-04-21T05:47:33.456" v="37" actId="26606"/>
          <ac:spMkLst>
            <pc:docMk/>
            <pc:sldMk cId="3934976481" sldId="256"/>
            <ac:spMk id="83" creationId="{E37EECFC-A684-4391-AE85-4CDAF5565F61}"/>
          </ac:spMkLst>
        </pc:spChg>
        <pc:spChg chg="add del">
          <ac:chgData name="Chandan Shakya" userId="783f428db6dee008" providerId="LiveId" clId="{B6E32566-BA45-44E7-B6E7-E47E0F00A8AA}" dt="2023-04-21T05:48:18.865" v="48" actId="26606"/>
          <ac:spMkLst>
            <pc:docMk/>
            <pc:sldMk cId="3934976481" sldId="256"/>
            <ac:spMk id="86" creationId="{CF1485CA-41D2-421F-B28D-15EF845D5FE6}"/>
          </ac:spMkLst>
        </pc:spChg>
        <pc:spChg chg="add del">
          <ac:chgData name="Chandan Shakya" userId="783f428db6dee008" providerId="LiveId" clId="{B6E32566-BA45-44E7-B6E7-E47E0F00A8AA}" dt="2023-04-21T05:48:18.865" v="48" actId="26606"/>
          <ac:spMkLst>
            <pc:docMk/>
            <pc:sldMk cId="3934976481" sldId="256"/>
            <ac:spMk id="96" creationId="{5819102A-0400-4C1F-8614-973F5262EF56}"/>
          </ac:spMkLst>
        </pc:spChg>
        <pc:spChg chg="add del">
          <ac:chgData name="Chandan Shakya" userId="783f428db6dee008" providerId="LiveId" clId="{B6E32566-BA45-44E7-B6E7-E47E0F00A8AA}" dt="2023-04-21T05:48:18.856" v="47" actId="26606"/>
          <ac:spMkLst>
            <pc:docMk/>
            <pc:sldMk cId="3934976481" sldId="256"/>
            <ac:spMk id="102" creationId="{5DCB5928-DC7D-4612-9922-441966E15627}"/>
          </ac:spMkLst>
        </pc:spChg>
        <pc:spChg chg="add del">
          <ac:chgData name="Chandan Shakya" userId="783f428db6dee008" providerId="LiveId" clId="{B6E32566-BA45-44E7-B6E7-E47E0F00A8AA}" dt="2023-04-21T05:48:18.856" v="47" actId="26606"/>
          <ac:spMkLst>
            <pc:docMk/>
            <pc:sldMk cId="3934976481" sldId="256"/>
            <ac:spMk id="103" creationId="{682C1161-1736-45EC-99B7-33F3CAE9D517}"/>
          </ac:spMkLst>
        </pc:spChg>
        <pc:spChg chg="add del">
          <ac:chgData name="Chandan Shakya" userId="783f428db6dee008" providerId="LiveId" clId="{B6E32566-BA45-44E7-B6E7-E47E0F00A8AA}" dt="2023-04-21T05:48:18.856" v="47" actId="26606"/>
          <ac:spMkLst>
            <pc:docMk/>
            <pc:sldMk cId="3934976481" sldId="256"/>
            <ac:spMk id="104" creationId="{84D4DDB8-B68F-45B0-9F62-C4279996F672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05" creationId="{362D44EE-C852-4460-B8B5-C4F2BC20510C}"/>
          </ac:spMkLst>
        </pc:spChg>
        <pc:spChg chg="add del">
          <ac:chgData name="Chandan Shakya" userId="783f428db6dee008" providerId="LiveId" clId="{B6E32566-BA45-44E7-B6E7-E47E0F00A8AA}" dt="2023-04-21T05:48:18.856" v="47" actId="26606"/>
          <ac:spMkLst>
            <pc:docMk/>
            <pc:sldMk cId="3934976481" sldId="256"/>
            <ac:spMk id="106" creationId="{AF2F604E-43BE-4DC3-B983-E071523364F8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07" creationId="{658970D8-8D1D-4B5C-894B-E871CC86543D}"/>
          </ac:spMkLst>
        </pc:spChg>
        <pc:spChg chg="add del">
          <ac:chgData name="Chandan Shakya" userId="783f428db6dee008" providerId="LiveId" clId="{B6E32566-BA45-44E7-B6E7-E47E0F00A8AA}" dt="2023-04-21T05:48:18.856" v="47" actId="26606"/>
          <ac:spMkLst>
            <pc:docMk/>
            <pc:sldMk cId="3934976481" sldId="256"/>
            <ac:spMk id="108" creationId="{08C9B587-E65E-4B52-B37C-ABEBB6E87928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09" creationId="{F227E5B6-9132-43CA-B503-37A18562ADF2}"/>
          </ac:spMkLst>
        </pc:spChg>
        <pc:spChg chg="add del">
          <ac:chgData name="Chandan Shakya" userId="783f428db6dee008" providerId="LiveId" clId="{B6E32566-BA45-44E7-B6E7-E47E0F00A8AA}" dt="2023-04-21T05:48:37.355" v="52" actId="26606"/>
          <ac:spMkLst>
            <pc:docMk/>
            <pc:sldMk cId="3934976481" sldId="256"/>
            <ac:spMk id="110" creationId="{0DBF1ABE-8590-450D-BB49-BDDCCF3EEA9E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11" creationId="{03C2051E-A88D-48E5-BACF-AAED17892722}"/>
          </ac:spMkLst>
        </pc:spChg>
        <pc:spChg chg="add del">
          <ac:chgData name="Chandan Shakya" userId="783f428db6dee008" providerId="LiveId" clId="{B6E32566-BA45-44E7-B6E7-E47E0F00A8AA}" dt="2023-04-21T05:48:37.355" v="52" actId="26606"/>
          <ac:spMkLst>
            <pc:docMk/>
            <pc:sldMk cId="3934976481" sldId="256"/>
            <ac:spMk id="112" creationId="{C7D887A3-61AD-4674-BC53-8DFA8CF7B410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13" creationId="{7821A508-2985-4905-874A-527429BAABFA}"/>
          </ac:spMkLst>
        </pc:spChg>
        <pc:spChg chg="add del">
          <ac:chgData name="Chandan Shakya" userId="783f428db6dee008" providerId="LiveId" clId="{B6E32566-BA45-44E7-B6E7-E47E0F00A8AA}" dt="2023-04-21T05:48:37.355" v="52" actId="26606"/>
          <ac:spMkLst>
            <pc:docMk/>
            <pc:sldMk cId="3934976481" sldId="256"/>
            <ac:spMk id="114" creationId="{479F0FB3-8461-462D-84A2-53106FBF4E5B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15" creationId="{D2929CB1-0E3C-4B2D-ADC5-0154FB33BA44}"/>
          </ac:spMkLst>
        </pc:spChg>
        <pc:spChg chg="add del">
          <ac:chgData name="Chandan Shakya" userId="783f428db6dee008" providerId="LiveId" clId="{B6E32566-BA45-44E7-B6E7-E47E0F00A8AA}" dt="2023-04-21T05:48:37.355" v="52" actId="26606"/>
          <ac:spMkLst>
            <pc:docMk/>
            <pc:sldMk cId="3934976481" sldId="256"/>
            <ac:spMk id="116" creationId="{11E3C311-4E8A-45D9-97BF-07F5FD346974}"/>
          </ac:spMkLst>
        </pc:spChg>
        <pc:spChg chg="add del">
          <ac:chgData name="Chandan Shakya" userId="783f428db6dee008" providerId="LiveId" clId="{B6E32566-BA45-44E7-B6E7-E47E0F00A8AA}" dt="2023-04-21T05:48:07.152" v="45" actId="26606"/>
          <ac:spMkLst>
            <pc:docMk/>
            <pc:sldMk cId="3934976481" sldId="256"/>
            <ac:spMk id="117" creationId="{5F2F0C84-BE8C-4DC2-A6D3-30349A801D5C}"/>
          </ac:spMkLst>
        </pc:spChg>
        <pc:spChg chg="add del">
          <ac:chgData name="Chandan Shakya" userId="783f428db6dee008" providerId="LiveId" clId="{B6E32566-BA45-44E7-B6E7-E47E0F00A8AA}" dt="2023-04-21T05:49:32.612" v="61" actId="26606"/>
          <ac:spMkLst>
            <pc:docMk/>
            <pc:sldMk cId="3934976481" sldId="256"/>
            <ac:spMk id="121" creationId="{AC8EEB0F-BA72-49AC-956F-331B60FDE79E}"/>
          </ac:spMkLst>
        </pc:spChg>
        <pc:spChg chg="add del">
          <ac:chgData name="Chandan Shakya" userId="783f428db6dee008" providerId="LiveId" clId="{B6E32566-BA45-44E7-B6E7-E47E0F00A8AA}" dt="2023-04-21T05:49:32.612" v="61" actId="26606"/>
          <ac:spMkLst>
            <pc:docMk/>
            <pc:sldMk cId="3934976481" sldId="256"/>
            <ac:spMk id="123" creationId="{1BE70332-ECAF-47BB-8C7B-BD049452F653}"/>
          </ac:spMkLst>
        </pc:spChg>
        <pc:spChg chg="add del">
          <ac:chgData name="Chandan Shakya" userId="783f428db6dee008" providerId="LiveId" clId="{B6E32566-BA45-44E7-B6E7-E47E0F00A8AA}" dt="2023-04-21T05:49:32.612" v="61" actId="26606"/>
          <ac:spMkLst>
            <pc:docMk/>
            <pc:sldMk cId="3934976481" sldId="256"/>
            <ac:spMk id="125" creationId="{716D9361-A35A-4DC8-AAB9-04FD2D6FEE1D}"/>
          </ac:spMkLst>
        </pc:spChg>
        <pc:spChg chg="add del">
          <ac:chgData name="Chandan Shakya" userId="783f428db6dee008" providerId="LiveId" clId="{B6E32566-BA45-44E7-B6E7-E47E0F00A8AA}" dt="2023-04-21T05:51:28.543" v="69" actId="26606"/>
          <ac:spMkLst>
            <pc:docMk/>
            <pc:sldMk cId="3934976481" sldId="256"/>
            <ac:spMk id="130" creationId="{0DBF1ABE-8590-450D-BB49-BDDCCF3EEA9E}"/>
          </ac:spMkLst>
        </pc:spChg>
        <pc:spChg chg="add del">
          <ac:chgData name="Chandan Shakya" userId="783f428db6dee008" providerId="LiveId" clId="{B6E32566-BA45-44E7-B6E7-E47E0F00A8AA}" dt="2023-04-21T05:51:28.543" v="69" actId="26606"/>
          <ac:spMkLst>
            <pc:docMk/>
            <pc:sldMk cId="3934976481" sldId="256"/>
            <ac:spMk id="132" creationId="{F2F014E7-B612-4079-894D-4697468C5BE9}"/>
          </ac:spMkLst>
        </pc:spChg>
        <pc:spChg chg="add del">
          <ac:chgData name="Chandan Shakya" userId="783f428db6dee008" providerId="LiveId" clId="{B6E32566-BA45-44E7-B6E7-E47E0F00A8AA}" dt="2023-04-21T05:51:28.543" v="69" actId="26606"/>
          <ac:spMkLst>
            <pc:docMk/>
            <pc:sldMk cId="3934976481" sldId="256"/>
            <ac:spMk id="134" creationId="{5BEB0D00-4F7A-41D8-B15E-B42145EA9315}"/>
          </ac:spMkLst>
        </pc:spChg>
        <pc:spChg chg="add mod">
          <ac:chgData name="Chandan Shakya" userId="783f428db6dee008" providerId="LiveId" clId="{B6E32566-BA45-44E7-B6E7-E47E0F00A8AA}" dt="2023-04-22T06:08:37.854" v="928"/>
          <ac:spMkLst>
            <pc:docMk/>
            <pc:sldMk cId="3934976481" sldId="256"/>
            <ac:spMk id="136" creationId="{AEF0F480-AC05-4FED-9090-797A1AA65C7F}"/>
          </ac:spMkLst>
        </pc:spChg>
        <pc:spChg chg="add mod">
          <ac:chgData name="Chandan Shakya" userId="783f428db6dee008" providerId="LiveId" clId="{B6E32566-BA45-44E7-B6E7-E47E0F00A8AA}" dt="2023-04-22T06:08:37.779" v="927" actId="962"/>
          <ac:spMkLst>
            <pc:docMk/>
            <pc:sldMk cId="3934976481" sldId="256"/>
            <ac:spMk id="137" creationId="{295D3A5B-8711-48A3-ABD6-39982B1748C8}"/>
          </ac:spMkLst>
        </pc:spChg>
        <pc:spChg chg="add del">
          <ac:chgData name="Chandan Shakya" userId="783f428db6dee008" providerId="LiveId" clId="{B6E32566-BA45-44E7-B6E7-E47E0F00A8AA}" dt="2023-04-21T05:50:51.444" v="68" actId="26606"/>
          <ac:spMkLst>
            <pc:docMk/>
            <pc:sldMk cId="3934976481" sldId="256"/>
            <ac:spMk id="139" creationId="{13B6DAC6-0186-4D62-AD69-90B9C0411EA3}"/>
          </ac:spMkLst>
        </pc:spChg>
        <pc:spChg chg="add del">
          <ac:chgData name="Chandan Shakya" userId="783f428db6dee008" providerId="LiveId" clId="{B6E32566-BA45-44E7-B6E7-E47E0F00A8AA}" dt="2023-04-21T05:50:51.444" v="68" actId="26606"/>
          <ac:spMkLst>
            <pc:docMk/>
            <pc:sldMk cId="3934976481" sldId="256"/>
            <ac:spMk id="141" creationId="{BA6285CA-6AFA-4F27-AFB5-1B32CDE09B1A}"/>
          </ac:spMkLst>
        </pc:spChg>
        <pc:spChg chg="add del">
          <ac:chgData name="Chandan Shakya" userId="783f428db6dee008" providerId="LiveId" clId="{B6E32566-BA45-44E7-B6E7-E47E0F00A8AA}" dt="2023-04-21T05:50:51.444" v="68" actId="26606"/>
          <ac:spMkLst>
            <pc:docMk/>
            <pc:sldMk cId="3934976481" sldId="256"/>
            <ac:spMk id="143" creationId="{94D786EB-944C-47D5-B631-899F4029B02E}"/>
          </ac:spMkLst>
        </pc:spChg>
        <pc:spChg chg="add del">
          <ac:chgData name="Chandan Shakya" userId="783f428db6dee008" providerId="LiveId" clId="{B6E32566-BA45-44E7-B6E7-E47E0F00A8AA}" dt="2023-04-21T05:50:51.444" v="68" actId="26606"/>
          <ac:spMkLst>
            <pc:docMk/>
            <pc:sldMk cId="3934976481" sldId="256"/>
            <ac:spMk id="145" creationId="{41FB6F01-9581-4ED4-833E-048E9F3C8BEA}"/>
          </ac:spMkLst>
        </pc:spChg>
        <pc:grpChg chg="add del">
          <ac:chgData name="Chandan Shakya" userId="783f428db6dee008" providerId="LiveId" clId="{B6E32566-BA45-44E7-B6E7-E47E0F00A8AA}" dt="2023-04-21T05:38:35.150" v="3" actId="26606"/>
          <ac:grpSpMkLst>
            <pc:docMk/>
            <pc:sldMk cId="3934976481" sldId="256"/>
            <ac:grpSpMk id="28" creationId="{8FC90B1E-0223-4440-AF22-8F32F6F0C7D2}"/>
          </ac:grpSpMkLst>
        </pc:grpChg>
        <pc:grpChg chg="add del">
          <ac:chgData name="Chandan Shakya" userId="783f428db6dee008" providerId="LiveId" clId="{B6E32566-BA45-44E7-B6E7-E47E0F00A8AA}" dt="2023-04-21T05:38:35.150" v="3" actId="26606"/>
          <ac:grpSpMkLst>
            <pc:docMk/>
            <pc:sldMk cId="3934976481" sldId="256"/>
            <ac:grpSpMk id="33" creationId="{ACF597F8-76AA-44FA-8E6A-06223B66C0DD}"/>
          </ac:grpSpMkLst>
        </pc:grpChg>
        <pc:grpChg chg="add del">
          <ac:chgData name="Chandan Shakya" userId="783f428db6dee008" providerId="LiveId" clId="{B6E32566-BA45-44E7-B6E7-E47E0F00A8AA}" dt="2023-04-21T05:38:35.150" v="3" actId="26606"/>
          <ac:grpSpMkLst>
            <pc:docMk/>
            <pc:sldMk cId="3934976481" sldId="256"/>
            <ac:grpSpMk id="36" creationId="{11CE155D-684B-4F5E-B835-C52765E310E7}"/>
          </ac:grpSpMkLst>
        </pc:grpChg>
        <pc:grpChg chg="add del">
          <ac:chgData name="Chandan Shakya" userId="783f428db6dee008" providerId="LiveId" clId="{B6E32566-BA45-44E7-B6E7-E47E0F00A8AA}" dt="2023-04-21T05:48:18.865" v="48" actId="26606"/>
          <ac:grpSpMkLst>
            <pc:docMk/>
            <pc:sldMk cId="3934976481" sldId="256"/>
            <ac:grpSpMk id="59" creationId="{26C1B406-D643-4021-A6F0-2DD546697025}"/>
          </ac:grpSpMkLst>
        </pc:grpChg>
        <pc:grpChg chg="add del">
          <ac:chgData name="Chandan Shakya" userId="783f428db6dee008" providerId="LiveId" clId="{B6E32566-BA45-44E7-B6E7-E47E0F00A8AA}" dt="2023-04-21T05:48:18.865" v="48" actId="26606"/>
          <ac:grpSpMkLst>
            <pc:docMk/>
            <pc:sldMk cId="3934976481" sldId="256"/>
            <ac:grpSpMk id="87" creationId="{8D2BC472-0671-410F-BA77-E46AA6210635}"/>
          </ac:grpSpMkLst>
        </pc:grpChg>
        <pc:grpChg chg="add del">
          <ac:chgData name="Chandan Shakya" userId="783f428db6dee008" providerId="LiveId" clId="{B6E32566-BA45-44E7-B6E7-E47E0F00A8AA}" dt="2023-04-21T05:48:18.865" v="48" actId="26606"/>
          <ac:grpSpMkLst>
            <pc:docMk/>
            <pc:sldMk cId="3934976481" sldId="256"/>
            <ac:grpSpMk id="88" creationId="{04ED96A1-E6CA-493F-8610-6B8B7A28E3EB}"/>
          </ac:grpSpMkLst>
        </pc:grpChg>
        <pc:grpChg chg="add del">
          <ac:chgData name="Chandan Shakya" userId="783f428db6dee008" providerId="LiveId" clId="{B6E32566-BA45-44E7-B6E7-E47E0F00A8AA}" dt="2023-04-21T05:48:18.865" v="48" actId="26606"/>
          <ac:grpSpMkLst>
            <pc:docMk/>
            <pc:sldMk cId="3934976481" sldId="256"/>
            <ac:grpSpMk id="97" creationId="{B1A0CF5C-68C2-4432-BC2D-5A124C7B6043}"/>
          </ac:grpSpMkLst>
        </pc:grpChg>
        <pc:grpChg chg="add del">
          <ac:chgData name="Chandan Shakya" userId="783f428db6dee008" providerId="LiveId" clId="{B6E32566-BA45-44E7-B6E7-E47E0F00A8AA}" dt="2023-04-21T05:50:51.444" v="68" actId="26606"/>
          <ac:grpSpMkLst>
            <pc:docMk/>
            <pc:sldMk cId="3934976481" sldId="256"/>
            <ac:grpSpMk id="147" creationId="{6A6D524A-6732-4B70-AC86-459F2F895CF6}"/>
          </ac:grpSpMkLst>
        </pc:grpChg>
        <pc:picChg chg="del mod ord">
          <ac:chgData name="Chandan Shakya" userId="783f428db6dee008" providerId="LiveId" clId="{B6E32566-BA45-44E7-B6E7-E47E0F00A8AA}" dt="2023-04-21T05:47:57.743" v="40" actId="478"/>
          <ac:picMkLst>
            <pc:docMk/>
            <pc:sldMk cId="3934976481" sldId="256"/>
            <ac:picMk id="5" creationId="{E66D3FE9-1BA8-0472-D6AD-D21BBE995A42}"/>
          </ac:picMkLst>
        </pc:picChg>
        <pc:picChg chg="add mod ord">
          <ac:chgData name="Chandan Shakya" userId="783f428db6dee008" providerId="LiveId" clId="{B6E32566-BA45-44E7-B6E7-E47E0F00A8AA}" dt="2023-04-22T06:04:05.878" v="903" actId="1076"/>
          <ac:picMkLst>
            <pc:docMk/>
            <pc:sldMk cId="3934976481" sldId="256"/>
            <ac:picMk id="17" creationId="{73DB761B-5D1A-55BD-226F-1FE4EB18395A}"/>
          </ac:picMkLst>
        </pc:picChg>
      </pc:sldChg>
      <pc:sldChg chg="addSp delSp modSp new mod">
        <pc:chgData name="Chandan Shakya" userId="783f428db6dee008" providerId="LiveId" clId="{B6E32566-BA45-44E7-B6E7-E47E0F00A8AA}" dt="2023-04-21T09:29:43.160" v="350" actId="20577"/>
        <pc:sldMkLst>
          <pc:docMk/>
          <pc:sldMk cId="789968785" sldId="257"/>
        </pc:sldMkLst>
        <pc:spChg chg="mod">
          <ac:chgData name="Chandan Shakya" userId="783f428db6dee008" providerId="LiveId" clId="{B6E32566-BA45-44E7-B6E7-E47E0F00A8AA}" dt="2023-04-21T09:29:43.160" v="350" actId="20577"/>
          <ac:spMkLst>
            <pc:docMk/>
            <pc:sldMk cId="789968785" sldId="257"/>
            <ac:spMk id="2" creationId="{C3FBF124-62FC-EAAB-A9C4-A91618FF49DE}"/>
          </ac:spMkLst>
        </pc:spChg>
        <pc:spChg chg="mod">
          <ac:chgData name="Chandan Shakya" userId="783f428db6dee008" providerId="LiveId" clId="{B6E32566-BA45-44E7-B6E7-E47E0F00A8AA}" dt="2023-04-21T09:29:01.619" v="319" actId="26606"/>
          <ac:spMkLst>
            <pc:docMk/>
            <pc:sldMk cId="789968785" sldId="257"/>
            <ac:spMk id="3" creationId="{714021CF-777D-835C-357B-E118E418A378}"/>
          </ac:spMkLst>
        </pc:spChg>
        <pc:spChg chg="add del ord">
          <ac:chgData name="Chandan Shakya" userId="783f428db6dee008" providerId="LiveId" clId="{B6E32566-BA45-44E7-B6E7-E47E0F00A8AA}" dt="2023-04-21T09:28:33.392" v="310" actId="478"/>
          <ac:spMkLst>
            <pc:docMk/>
            <pc:sldMk cId="789968785" sldId="257"/>
            <ac:spMk id="4" creationId="{7B256F51-612F-F11C-40B9-D19098789C44}"/>
          </ac:spMkLst>
        </pc:spChg>
        <pc:spChg chg="add del mod">
          <ac:chgData name="Chandan Shakya" userId="783f428db6dee008" providerId="LiveId" clId="{B6E32566-BA45-44E7-B6E7-E47E0F00A8AA}" dt="2023-04-21T06:06:41.739" v="222" actId="26606"/>
          <ac:spMkLst>
            <pc:docMk/>
            <pc:sldMk cId="789968785" sldId="257"/>
            <ac:spMk id="6" creationId="{22F1CF70-07E6-4B36-8284-8ADE503992A0}"/>
          </ac:spMkLst>
        </pc:spChg>
        <pc:spChg chg="add del mod">
          <ac:chgData name="Chandan Shakya" userId="783f428db6dee008" providerId="LiveId" clId="{B6E32566-BA45-44E7-B6E7-E47E0F00A8AA}" dt="2023-04-21T06:06:41.739" v="222" actId="26606"/>
          <ac:spMkLst>
            <pc:docMk/>
            <pc:sldMk cId="789968785" sldId="257"/>
            <ac:spMk id="7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6:05:31.809" v="182" actId="26606"/>
          <ac:spMkLst>
            <pc:docMk/>
            <pc:sldMk cId="789968785" sldId="257"/>
            <ac:spMk id="8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6:05:33.867" v="186" actId="26606"/>
          <ac:spMkLst>
            <pc:docMk/>
            <pc:sldMk cId="789968785" sldId="257"/>
            <ac:spMk id="9" creationId="{2C656694-E8B8-4DAB-A4FD-23655A1F1187}"/>
          </ac:spMkLst>
        </pc:spChg>
        <pc:spChg chg="add del">
          <ac:chgData name="Chandan Shakya" userId="783f428db6dee008" providerId="LiveId" clId="{B6E32566-BA45-44E7-B6E7-E47E0F00A8AA}" dt="2023-04-21T06:05:31.809" v="182" actId="26606"/>
          <ac:spMkLst>
            <pc:docMk/>
            <pc:sldMk cId="789968785" sldId="257"/>
            <ac:spMk id="10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6:05:33.867" v="186" actId="26606"/>
          <ac:spMkLst>
            <pc:docMk/>
            <pc:sldMk cId="789968785" sldId="257"/>
            <ac:spMk id="11" creationId="{2C26A52E-FD03-472C-B2A6-1828C634DA21}"/>
          </ac:spMkLst>
        </pc:spChg>
        <pc:spChg chg="add del">
          <ac:chgData name="Chandan Shakya" userId="783f428db6dee008" providerId="LiveId" clId="{B6E32566-BA45-44E7-B6E7-E47E0F00A8AA}" dt="2023-04-21T06:05:31.809" v="182" actId="26606"/>
          <ac:spMkLst>
            <pc:docMk/>
            <pc:sldMk cId="789968785" sldId="257"/>
            <ac:spMk id="12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6:05:33.867" v="186" actId="26606"/>
          <ac:spMkLst>
            <pc:docMk/>
            <pc:sldMk cId="789968785" sldId="257"/>
            <ac:spMk id="13" creationId="{1F03B11F-7EA0-4DD0-B80D-8B0E6DF73819}"/>
          </ac:spMkLst>
        </pc:spChg>
        <pc:spChg chg="add del">
          <ac:chgData name="Chandan Shakya" userId="783f428db6dee008" providerId="LiveId" clId="{B6E32566-BA45-44E7-B6E7-E47E0F00A8AA}" dt="2023-04-21T06:05:32.250" v="184" actId="26606"/>
          <ac:spMkLst>
            <pc:docMk/>
            <pc:sldMk cId="789968785" sldId="257"/>
            <ac:spMk id="14" creationId="{73FBEC62-8C81-4458-9DDC-996710FFBF60}"/>
          </ac:spMkLst>
        </pc:spChg>
        <pc:spChg chg="add del">
          <ac:chgData name="Chandan Shakya" userId="783f428db6dee008" providerId="LiveId" clId="{B6E32566-BA45-44E7-B6E7-E47E0F00A8AA}" dt="2023-04-21T06:05:32.250" v="184" actId="26606"/>
          <ac:spMkLst>
            <pc:docMk/>
            <pc:sldMk cId="789968785" sldId="257"/>
            <ac:spMk id="15" creationId="{BE2D6726-C178-45EE-AD99-CA46EEFC9C21}"/>
          </ac:spMkLst>
        </pc:spChg>
        <pc:spChg chg="add del">
          <ac:chgData name="Chandan Shakya" userId="783f428db6dee008" providerId="LiveId" clId="{B6E32566-BA45-44E7-B6E7-E47E0F00A8AA}" dt="2023-04-21T06:05:32.250" v="184" actId="26606"/>
          <ac:spMkLst>
            <pc:docMk/>
            <pc:sldMk cId="789968785" sldId="257"/>
            <ac:spMk id="16" creationId="{9EA7046B-94ED-446D-910E-CBE74392E237}"/>
          </ac:spMkLst>
        </pc:spChg>
        <pc:spChg chg="add del">
          <ac:chgData name="Chandan Shakya" userId="783f428db6dee008" providerId="LiveId" clId="{B6E32566-BA45-44E7-B6E7-E47E0F00A8AA}" dt="2023-04-21T06:05:34.962" v="188" actId="26606"/>
          <ac:spMkLst>
            <pc:docMk/>
            <pc:sldMk cId="789968785" sldId="257"/>
            <ac:spMk id="17" creationId="{2C656694-E8B8-4DAB-A4FD-23655A1F1187}"/>
          </ac:spMkLst>
        </pc:spChg>
        <pc:spChg chg="add del">
          <ac:chgData name="Chandan Shakya" userId="783f428db6dee008" providerId="LiveId" clId="{B6E32566-BA45-44E7-B6E7-E47E0F00A8AA}" dt="2023-04-21T06:05:34.962" v="188" actId="26606"/>
          <ac:spMkLst>
            <pc:docMk/>
            <pc:sldMk cId="789968785" sldId="257"/>
            <ac:spMk id="18" creationId="{2C26A52E-FD03-472C-B2A6-1828C634DA21}"/>
          </ac:spMkLst>
        </pc:spChg>
        <pc:spChg chg="add del">
          <ac:chgData name="Chandan Shakya" userId="783f428db6dee008" providerId="LiveId" clId="{B6E32566-BA45-44E7-B6E7-E47E0F00A8AA}" dt="2023-04-21T06:05:34.962" v="188" actId="26606"/>
          <ac:spMkLst>
            <pc:docMk/>
            <pc:sldMk cId="789968785" sldId="257"/>
            <ac:spMk id="19" creationId="{1F03B11F-7EA0-4DD0-B80D-8B0E6DF73819}"/>
          </ac:spMkLst>
        </pc:spChg>
        <pc:spChg chg="add del">
          <ac:chgData name="Chandan Shakya" userId="783f428db6dee008" providerId="LiveId" clId="{B6E32566-BA45-44E7-B6E7-E47E0F00A8AA}" dt="2023-04-21T06:06:41.739" v="222" actId="26606"/>
          <ac:spMkLst>
            <pc:docMk/>
            <pc:sldMk cId="789968785" sldId="257"/>
            <ac:spMk id="20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6:05:36.779" v="190" actId="26606"/>
          <ac:spMkLst>
            <pc:docMk/>
            <pc:sldMk cId="789968785" sldId="257"/>
            <ac:spMk id="21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6:05:36.779" v="190" actId="26606"/>
          <ac:spMkLst>
            <pc:docMk/>
            <pc:sldMk cId="789968785" sldId="257"/>
            <ac:spMk id="22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6:05:36.779" v="190" actId="26606"/>
          <ac:spMkLst>
            <pc:docMk/>
            <pc:sldMk cId="789968785" sldId="257"/>
            <ac:spMk id="23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6:05:40.145" v="192" actId="26606"/>
          <ac:spMkLst>
            <pc:docMk/>
            <pc:sldMk cId="789968785" sldId="257"/>
            <ac:spMk id="25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6:05:40.145" v="192" actId="26606"/>
          <ac:spMkLst>
            <pc:docMk/>
            <pc:sldMk cId="789968785" sldId="257"/>
            <ac:spMk id="26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6:05:40.145" v="192" actId="26606"/>
          <ac:spMkLst>
            <pc:docMk/>
            <pc:sldMk cId="789968785" sldId="257"/>
            <ac:spMk id="27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9:28:55.537" v="312" actId="26606"/>
          <ac:spMkLst>
            <pc:docMk/>
            <pc:sldMk cId="789968785" sldId="257"/>
            <ac:spMk id="28" creationId="{2C656694-E8B8-4DAB-A4FD-23655A1F1187}"/>
          </ac:spMkLst>
        </pc:spChg>
        <pc:spChg chg="add del">
          <ac:chgData name="Chandan Shakya" userId="783f428db6dee008" providerId="LiveId" clId="{B6E32566-BA45-44E7-B6E7-E47E0F00A8AA}" dt="2023-04-21T09:28:55.537" v="312" actId="26606"/>
          <ac:spMkLst>
            <pc:docMk/>
            <pc:sldMk cId="789968785" sldId="257"/>
            <ac:spMk id="29" creationId="{2C26A52E-FD03-472C-B2A6-1828C634DA21}"/>
          </ac:spMkLst>
        </pc:spChg>
        <pc:spChg chg="add del">
          <ac:chgData name="Chandan Shakya" userId="783f428db6dee008" providerId="LiveId" clId="{B6E32566-BA45-44E7-B6E7-E47E0F00A8AA}" dt="2023-04-21T09:28:55.537" v="312" actId="26606"/>
          <ac:spMkLst>
            <pc:docMk/>
            <pc:sldMk cId="789968785" sldId="257"/>
            <ac:spMk id="30" creationId="{1F03B11F-7EA0-4DD0-B80D-8B0E6DF73819}"/>
          </ac:spMkLst>
        </pc:spChg>
        <pc:spChg chg="add del">
          <ac:chgData name="Chandan Shakya" userId="783f428db6dee008" providerId="LiveId" clId="{B6E32566-BA45-44E7-B6E7-E47E0F00A8AA}" dt="2023-04-21T09:28:57.024" v="314" actId="26606"/>
          <ac:spMkLst>
            <pc:docMk/>
            <pc:sldMk cId="789968785" sldId="257"/>
            <ac:spMk id="32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9:28:57.024" v="314" actId="26606"/>
          <ac:spMkLst>
            <pc:docMk/>
            <pc:sldMk cId="789968785" sldId="257"/>
            <ac:spMk id="33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9:28:57.024" v="314" actId="26606"/>
          <ac:spMkLst>
            <pc:docMk/>
            <pc:sldMk cId="789968785" sldId="257"/>
            <ac:spMk id="34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9:28:59.863" v="316" actId="26606"/>
          <ac:spMkLst>
            <pc:docMk/>
            <pc:sldMk cId="789968785" sldId="257"/>
            <ac:spMk id="36" creationId="{73FBEC62-8C81-4458-9DDC-996710FFBF60}"/>
          </ac:spMkLst>
        </pc:spChg>
        <pc:spChg chg="add del">
          <ac:chgData name="Chandan Shakya" userId="783f428db6dee008" providerId="LiveId" clId="{B6E32566-BA45-44E7-B6E7-E47E0F00A8AA}" dt="2023-04-21T09:28:59.863" v="316" actId="26606"/>
          <ac:spMkLst>
            <pc:docMk/>
            <pc:sldMk cId="789968785" sldId="257"/>
            <ac:spMk id="37" creationId="{BE2D6726-C178-45EE-AD99-CA46EEFC9C21}"/>
          </ac:spMkLst>
        </pc:spChg>
        <pc:spChg chg="add del">
          <ac:chgData name="Chandan Shakya" userId="783f428db6dee008" providerId="LiveId" clId="{B6E32566-BA45-44E7-B6E7-E47E0F00A8AA}" dt="2023-04-21T09:28:59.863" v="316" actId="26606"/>
          <ac:spMkLst>
            <pc:docMk/>
            <pc:sldMk cId="789968785" sldId="257"/>
            <ac:spMk id="38" creationId="{9EA7046B-94ED-446D-910E-CBE74392E237}"/>
          </ac:spMkLst>
        </pc:spChg>
        <pc:spChg chg="add del">
          <ac:chgData name="Chandan Shakya" userId="783f428db6dee008" providerId="LiveId" clId="{B6E32566-BA45-44E7-B6E7-E47E0F00A8AA}" dt="2023-04-21T09:29:01.615" v="318" actId="26606"/>
          <ac:spMkLst>
            <pc:docMk/>
            <pc:sldMk cId="789968785" sldId="257"/>
            <ac:spMk id="40" creationId="{2C656694-E8B8-4DAB-A4FD-23655A1F1187}"/>
          </ac:spMkLst>
        </pc:spChg>
        <pc:spChg chg="add del">
          <ac:chgData name="Chandan Shakya" userId="783f428db6dee008" providerId="LiveId" clId="{B6E32566-BA45-44E7-B6E7-E47E0F00A8AA}" dt="2023-04-21T09:29:01.615" v="318" actId="26606"/>
          <ac:spMkLst>
            <pc:docMk/>
            <pc:sldMk cId="789968785" sldId="257"/>
            <ac:spMk id="41" creationId="{2C26A52E-FD03-472C-B2A6-1828C634DA21}"/>
          </ac:spMkLst>
        </pc:spChg>
        <pc:spChg chg="add del">
          <ac:chgData name="Chandan Shakya" userId="783f428db6dee008" providerId="LiveId" clId="{B6E32566-BA45-44E7-B6E7-E47E0F00A8AA}" dt="2023-04-21T09:29:01.615" v="318" actId="26606"/>
          <ac:spMkLst>
            <pc:docMk/>
            <pc:sldMk cId="789968785" sldId="257"/>
            <ac:spMk id="42" creationId="{1F03B11F-7EA0-4DD0-B80D-8B0E6DF73819}"/>
          </ac:spMkLst>
        </pc:spChg>
        <pc:spChg chg="add del mod">
          <ac:chgData name="Chandan Shakya" userId="783f428db6dee008" providerId="LiveId" clId="{B6E32566-BA45-44E7-B6E7-E47E0F00A8AA}" dt="2023-04-21T09:29:31.225" v="342" actId="20577"/>
          <ac:spMkLst>
            <pc:docMk/>
            <pc:sldMk cId="789968785" sldId="257"/>
            <ac:spMk id="44" creationId="{22F1CF70-07E6-4B36-8284-8ADE503992A0}"/>
          </ac:spMkLst>
        </pc:spChg>
        <pc:spChg chg="add del mod">
          <ac:chgData name="Chandan Shakya" userId="783f428db6dee008" providerId="LiveId" clId="{B6E32566-BA45-44E7-B6E7-E47E0F00A8AA}" dt="2023-04-21T09:29:38.503" v="349" actId="20577"/>
          <ac:spMkLst>
            <pc:docMk/>
            <pc:sldMk cId="789968785" sldId="257"/>
            <ac:spMk id="45" creationId="{24D7EDF6-6DA1-4F25-84E4-C9A5F6F9E628}"/>
          </ac:spMkLst>
        </pc:spChg>
        <pc:spChg chg="add mod">
          <ac:chgData name="Chandan Shakya" userId="783f428db6dee008" providerId="LiveId" clId="{B6E32566-BA45-44E7-B6E7-E47E0F00A8AA}" dt="2023-04-21T09:29:18.981" v="325" actId="20577"/>
          <ac:spMkLst>
            <pc:docMk/>
            <pc:sldMk cId="789968785" sldId="257"/>
            <ac:spMk id="46" creationId="{00EA9EC1-B4C0-4B8E-A0C5-32E12DF93184}"/>
          </ac:spMkLst>
        </pc:spChg>
        <pc:picChg chg="add del">
          <ac:chgData name="Chandan Shakya" userId="783f428db6dee008" providerId="LiveId" clId="{B6E32566-BA45-44E7-B6E7-E47E0F00A8AA}" dt="2023-04-21T06:05:33.867" v="186" actId="26606"/>
          <ac:picMkLst>
            <pc:docMk/>
            <pc:sldMk cId="789968785" sldId="257"/>
            <ac:picMk id="5" creationId="{2D254180-B225-0343-A259-278CB632574A}"/>
          </ac:picMkLst>
        </pc:picChg>
        <pc:picChg chg="add del">
          <ac:chgData name="Chandan Shakya" userId="783f428db6dee008" providerId="LiveId" clId="{B6E32566-BA45-44E7-B6E7-E47E0F00A8AA}" dt="2023-04-21T09:28:55.537" v="312" actId="26606"/>
          <ac:picMkLst>
            <pc:docMk/>
            <pc:sldMk cId="789968785" sldId="257"/>
            <ac:picMk id="24" creationId="{460F7555-99BA-6C2F-10ED-34936BD7E67F}"/>
          </ac:picMkLst>
        </pc:picChg>
      </pc:sldChg>
      <pc:sldChg chg="del">
        <pc:chgData name="Chandan Shakya" userId="783f428db6dee008" providerId="LiveId" clId="{B6E32566-BA45-44E7-B6E7-E47E0F00A8AA}" dt="2023-04-21T05:50:15.166" v="64" actId="47"/>
        <pc:sldMkLst>
          <pc:docMk/>
          <pc:sldMk cId="3342263635" sldId="257"/>
        </pc:sldMkLst>
      </pc:sldChg>
      <pc:sldChg chg="addSp delSp modSp new mod">
        <pc:chgData name="Chandan Shakya" userId="783f428db6dee008" providerId="LiveId" clId="{B6E32566-BA45-44E7-B6E7-E47E0F00A8AA}" dt="2023-04-22T05:58:06.302" v="826" actId="5793"/>
        <pc:sldMkLst>
          <pc:docMk/>
          <pc:sldMk cId="1932003469" sldId="258"/>
        </pc:sldMkLst>
        <pc:spChg chg="mod">
          <ac:chgData name="Chandan Shakya" userId="783f428db6dee008" providerId="LiveId" clId="{B6E32566-BA45-44E7-B6E7-E47E0F00A8AA}" dt="2023-04-21T09:31:16.097" v="374" actId="26606"/>
          <ac:spMkLst>
            <pc:docMk/>
            <pc:sldMk cId="1932003469" sldId="258"/>
            <ac:spMk id="2" creationId="{14BAE7CC-39EF-4777-523A-0C4F5F3D24AD}"/>
          </ac:spMkLst>
        </pc:spChg>
        <pc:spChg chg="mod">
          <ac:chgData name="Chandan Shakya" userId="783f428db6dee008" providerId="LiveId" clId="{B6E32566-BA45-44E7-B6E7-E47E0F00A8AA}" dt="2023-04-22T05:58:06.302" v="826" actId="5793"/>
          <ac:spMkLst>
            <pc:docMk/>
            <pc:sldMk cId="1932003469" sldId="258"/>
            <ac:spMk id="3" creationId="{D4E9129E-C26E-5808-50F1-800AE91B7E47}"/>
          </ac:spMkLst>
        </pc:spChg>
        <pc:spChg chg="add del">
          <ac:chgData name="Chandan Shakya" userId="783f428db6dee008" providerId="LiveId" clId="{B6E32566-BA45-44E7-B6E7-E47E0F00A8AA}" dt="2023-04-21T09:29:50.647" v="352" actId="26606"/>
          <ac:spMkLst>
            <pc:docMk/>
            <pc:sldMk cId="1932003469" sldId="258"/>
            <ac:spMk id="8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9:29:50.647" v="352" actId="26606"/>
          <ac:spMkLst>
            <pc:docMk/>
            <pc:sldMk cId="1932003469" sldId="258"/>
            <ac:spMk id="10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9:29:50.647" v="352" actId="26606"/>
          <ac:spMkLst>
            <pc:docMk/>
            <pc:sldMk cId="1932003469" sldId="258"/>
            <ac:spMk id="12" creationId="{00EA9EC1-B4C0-4B8E-A0C5-32E12DF93184}"/>
          </ac:spMkLst>
        </pc:spChg>
        <pc:spChg chg="add del">
          <ac:chgData name="Chandan Shakya" userId="783f428db6dee008" providerId="LiveId" clId="{B6E32566-BA45-44E7-B6E7-E47E0F00A8AA}" dt="2023-04-21T09:29:52.079" v="354" actId="26606"/>
          <ac:spMkLst>
            <pc:docMk/>
            <pc:sldMk cId="1932003469" sldId="258"/>
            <ac:spMk id="14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1T09:29:52.079" v="354" actId="26606"/>
          <ac:spMkLst>
            <pc:docMk/>
            <pc:sldMk cId="1932003469" sldId="258"/>
            <ac:spMk id="15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1T09:29:52.079" v="354" actId="26606"/>
          <ac:spMkLst>
            <pc:docMk/>
            <pc:sldMk cId="1932003469" sldId="258"/>
            <ac:spMk id="16" creationId="{00EA9EC1-B4C0-4B8E-A0C5-32E12DF93184}"/>
          </ac:spMkLst>
        </pc:spChg>
        <pc:spChg chg="add mod">
          <ac:chgData name="Chandan Shakya" userId="783f428db6dee008" providerId="LiveId" clId="{B6E32566-BA45-44E7-B6E7-E47E0F00A8AA}" dt="2023-04-21T09:31:16.097" v="374" actId="26606"/>
          <ac:spMkLst>
            <pc:docMk/>
            <pc:sldMk cId="1932003469" sldId="258"/>
            <ac:spMk id="18" creationId="{22F1CF70-07E6-4B36-8284-8ADE503992A0}"/>
          </ac:spMkLst>
        </pc:spChg>
        <pc:spChg chg="add mod">
          <ac:chgData name="Chandan Shakya" userId="783f428db6dee008" providerId="LiveId" clId="{B6E32566-BA45-44E7-B6E7-E47E0F00A8AA}" dt="2023-04-21T09:31:16.097" v="374" actId="26606"/>
          <ac:spMkLst>
            <pc:docMk/>
            <pc:sldMk cId="1932003469" sldId="258"/>
            <ac:spMk id="19" creationId="{24D7EDF6-6DA1-4F25-84E4-C9A5F6F9E628}"/>
          </ac:spMkLst>
        </pc:spChg>
        <pc:spChg chg="add mod">
          <ac:chgData name="Chandan Shakya" userId="783f428db6dee008" providerId="LiveId" clId="{B6E32566-BA45-44E7-B6E7-E47E0F00A8AA}" dt="2023-04-21T09:31:16.097" v="374" actId="26606"/>
          <ac:spMkLst>
            <pc:docMk/>
            <pc:sldMk cId="1932003469" sldId="258"/>
            <ac:spMk id="20" creationId="{00EA9EC1-B4C0-4B8E-A0C5-32E12DF93184}"/>
          </ac:spMkLst>
        </pc:spChg>
      </pc:sldChg>
      <pc:sldChg chg="addSp modSp new mod">
        <pc:chgData name="Chandan Shakya" userId="783f428db6dee008" providerId="LiveId" clId="{B6E32566-BA45-44E7-B6E7-E47E0F00A8AA}" dt="2023-04-22T05:57:51.636" v="822" actId="122"/>
        <pc:sldMkLst>
          <pc:docMk/>
          <pc:sldMk cId="558071459" sldId="259"/>
        </pc:sldMkLst>
        <pc:spChg chg="mod">
          <ac:chgData name="Chandan Shakya" userId="783f428db6dee008" providerId="LiveId" clId="{B6E32566-BA45-44E7-B6E7-E47E0F00A8AA}" dt="2023-04-21T09:31:11.218" v="373" actId="26606"/>
          <ac:spMkLst>
            <pc:docMk/>
            <pc:sldMk cId="558071459" sldId="259"/>
            <ac:spMk id="2" creationId="{EC47A80E-C6FF-0958-9148-6B58F9A655AD}"/>
          </ac:spMkLst>
        </pc:spChg>
        <pc:spChg chg="mod">
          <ac:chgData name="Chandan Shakya" userId="783f428db6dee008" providerId="LiveId" clId="{B6E32566-BA45-44E7-B6E7-E47E0F00A8AA}" dt="2023-04-22T05:57:51.636" v="822" actId="122"/>
          <ac:spMkLst>
            <pc:docMk/>
            <pc:sldMk cId="558071459" sldId="259"/>
            <ac:spMk id="3" creationId="{1EF743CD-7A79-A03A-093A-E94A16B773BA}"/>
          </ac:spMkLst>
        </pc:spChg>
        <pc:spChg chg="add mod">
          <ac:chgData name="Chandan Shakya" userId="783f428db6dee008" providerId="LiveId" clId="{B6E32566-BA45-44E7-B6E7-E47E0F00A8AA}" dt="2023-04-21T09:31:34.087" v="375"/>
          <ac:spMkLst>
            <pc:docMk/>
            <pc:sldMk cId="558071459" sldId="259"/>
            <ac:spMk id="8" creationId="{22F1CF70-07E6-4B36-8284-8ADE503992A0}"/>
          </ac:spMkLst>
        </pc:spChg>
        <pc:spChg chg="add mod">
          <ac:chgData name="Chandan Shakya" userId="783f428db6dee008" providerId="LiveId" clId="{B6E32566-BA45-44E7-B6E7-E47E0F00A8AA}" dt="2023-04-21T09:31:38.148" v="382" actId="20577"/>
          <ac:spMkLst>
            <pc:docMk/>
            <pc:sldMk cId="558071459" sldId="259"/>
            <ac:spMk id="10" creationId="{24D7EDF6-6DA1-4F25-84E4-C9A5F6F9E628}"/>
          </ac:spMkLst>
        </pc:spChg>
        <pc:spChg chg="add">
          <ac:chgData name="Chandan Shakya" userId="783f428db6dee008" providerId="LiveId" clId="{B6E32566-BA45-44E7-B6E7-E47E0F00A8AA}" dt="2023-04-21T09:31:11.218" v="373" actId="26606"/>
          <ac:spMkLst>
            <pc:docMk/>
            <pc:sldMk cId="558071459" sldId="259"/>
            <ac:spMk id="12" creationId="{00EA9EC1-B4C0-4B8E-A0C5-32E12DF93184}"/>
          </ac:spMkLst>
        </pc:spChg>
      </pc:sldChg>
      <pc:sldChg chg="addSp delSp modSp new mod modClrScheme chgLayout">
        <pc:chgData name="Chandan Shakya" userId="783f428db6dee008" providerId="LiveId" clId="{B6E32566-BA45-44E7-B6E7-E47E0F00A8AA}" dt="2023-04-22T06:15:24.229" v="1020" actId="20577"/>
        <pc:sldMkLst>
          <pc:docMk/>
          <pc:sldMk cId="1961564436" sldId="260"/>
        </pc:sldMkLst>
        <pc:spChg chg="mod">
          <ac:chgData name="Chandan Shakya" userId="783f428db6dee008" providerId="LiveId" clId="{B6E32566-BA45-44E7-B6E7-E47E0F00A8AA}" dt="2023-04-22T05:24:52.071" v="679" actId="26606"/>
          <ac:spMkLst>
            <pc:docMk/>
            <pc:sldMk cId="1961564436" sldId="260"/>
            <ac:spMk id="2" creationId="{98946425-969E-713A-F6E4-8F0E97661229}"/>
          </ac:spMkLst>
        </pc:spChg>
        <pc:spChg chg="del mod">
          <ac:chgData name="Chandan Shakya" userId="783f428db6dee008" providerId="LiveId" clId="{B6E32566-BA45-44E7-B6E7-E47E0F00A8AA}" dt="2023-04-21T09:26:22.321" v="305" actId="478"/>
          <ac:spMkLst>
            <pc:docMk/>
            <pc:sldMk cId="1961564436" sldId="260"/>
            <ac:spMk id="3" creationId="{F0F67614-81DE-57AD-1718-F4C45DE9C3E3}"/>
          </ac:spMkLst>
        </pc:spChg>
        <pc:spChg chg="add mod">
          <ac:chgData name="Chandan Shakya" userId="783f428db6dee008" providerId="LiveId" clId="{B6E32566-BA45-44E7-B6E7-E47E0F00A8AA}" dt="2023-04-22T05:24:52.071" v="679" actId="26606"/>
          <ac:spMkLst>
            <pc:docMk/>
            <pc:sldMk cId="1961564436" sldId="260"/>
            <ac:spMk id="9" creationId="{4933FA6D-1105-4B11-83B1-9E42EA6DC415}"/>
          </ac:spMkLst>
        </pc:spChg>
        <pc:spChg chg="add mod">
          <ac:chgData name="Chandan Shakya" userId="783f428db6dee008" providerId="LiveId" clId="{B6E32566-BA45-44E7-B6E7-E47E0F00A8AA}" dt="2023-04-22T06:15:24.229" v="1020" actId="20577"/>
          <ac:spMkLst>
            <pc:docMk/>
            <pc:sldMk cId="1961564436" sldId="260"/>
            <ac:spMk id="11" creationId="{E2758313-82DD-4C01-AB0F-AE7ECF6ECCEE}"/>
          </ac:spMkLst>
        </pc:spChg>
        <pc:spChg chg="add mod">
          <ac:chgData name="Chandan Shakya" userId="783f428db6dee008" providerId="LiveId" clId="{B6E32566-BA45-44E7-B6E7-E47E0F00A8AA}" dt="2023-04-22T05:24:52.071" v="679" actId="26606"/>
          <ac:spMkLst>
            <pc:docMk/>
            <pc:sldMk cId="1961564436" sldId="260"/>
            <ac:spMk id="13" creationId="{209170C2-C13F-47EF-B986-F10CE732F8B8}"/>
          </ac:spMkLst>
        </pc:spChg>
        <pc:spChg chg="add mod">
          <ac:chgData name="Chandan Shakya" userId="783f428db6dee008" providerId="LiveId" clId="{B6E32566-BA45-44E7-B6E7-E47E0F00A8AA}" dt="2023-04-22T05:24:52.071" v="679" actId="26606"/>
          <ac:spMkLst>
            <pc:docMk/>
            <pc:sldMk cId="1961564436" sldId="260"/>
            <ac:spMk id="15" creationId="{E46C5F8E-26B2-4D9C-9DAD-8098C2F3B39E}"/>
          </ac:spMkLst>
        </pc:spChg>
        <pc:picChg chg="add mod">
          <ac:chgData name="Chandan Shakya" userId="783f428db6dee008" providerId="LiveId" clId="{B6E32566-BA45-44E7-B6E7-E47E0F00A8AA}" dt="2023-04-22T05:24:52.071" v="679" actId="26606"/>
          <ac:picMkLst>
            <pc:docMk/>
            <pc:sldMk cId="1961564436" sldId="260"/>
            <ac:picMk id="4" creationId="{70F8CD42-C583-8833-8ED2-49858EBEBB75}"/>
          </ac:picMkLst>
        </pc:picChg>
      </pc:sldChg>
      <pc:sldChg chg="addSp delSp modSp new mod ord">
        <pc:chgData name="Chandan Shakya" userId="783f428db6dee008" providerId="LiveId" clId="{B6E32566-BA45-44E7-B6E7-E47E0F00A8AA}" dt="2023-04-22T10:59:20.541" v="1038" actId="20577"/>
        <pc:sldMkLst>
          <pc:docMk/>
          <pc:sldMk cId="1534729140" sldId="261"/>
        </pc:sldMkLst>
        <pc:spChg chg="mod">
          <ac:chgData name="Chandan Shakya" userId="783f428db6dee008" providerId="LiveId" clId="{B6E32566-BA45-44E7-B6E7-E47E0F00A8AA}" dt="2023-04-22T06:14:05.870" v="955" actId="26606"/>
          <ac:spMkLst>
            <pc:docMk/>
            <pc:sldMk cId="1534729140" sldId="261"/>
            <ac:spMk id="2" creationId="{25EAC7C6-06EC-5D15-EFE1-ECE967A3E0CF}"/>
          </ac:spMkLst>
        </pc:spChg>
        <pc:spChg chg="mod">
          <ac:chgData name="Chandan Shakya" userId="783f428db6dee008" providerId="LiveId" clId="{B6E32566-BA45-44E7-B6E7-E47E0F00A8AA}" dt="2023-04-22T10:59:20.541" v="1038" actId="20577"/>
          <ac:spMkLst>
            <pc:docMk/>
            <pc:sldMk cId="1534729140" sldId="261"/>
            <ac:spMk id="3" creationId="{197BA26C-A8D7-1316-3210-610FDFAD9132}"/>
          </ac:spMkLst>
        </pc:spChg>
        <pc:spChg chg="add del">
          <ac:chgData name="Chandan Shakya" userId="783f428db6dee008" providerId="LiveId" clId="{B6E32566-BA45-44E7-B6E7-E47E0F00A8AA}" dt="2023-04-22T06:14:05.866" v="954" actId="26606"/>
          <ac:spMkLst>
            <pc:docMk/>
            <pc:sldMk cId="1534729140" sldId="261"/>
            <ac:spMk id="8" creationId="{2C656694-E8B8-4DAB-A4FD-23655A1F1187}"/>
          </ac:spMkLst>
        </pc:spChg>
        <pc:spChg chg="add del">
          <ac:chgData name="Chandan Shakya" userId="783f428db6dee008" providerId="LiveId" clId="{B6E32566-BA45-44E7-B6E7-E47E0F00A8AA}" dt="2023-04-22T06:14:05.866" v="954" actId="26606"/>
          <ac:spMkLst>
            <pc:docMk/>
            <pc:sldMk cId="1534729140" sldId="261"/>
            <ac:spMk id="10" creationId="{2C26A52E-FD03-472C-B2A6-1828C634DA21}"/>
          </ac:spMkLst>
        </pc:spChg>
        <pc:spChg chg="add del">
          <ac:chgData name="Chandan Shakya" userId="783f428db6dee008" providerId="LiveId" clId="{B6E32566-BA45-44E7-B6E7-E47E0F00A8AA}" dt="2023-04-22T06:14:05.866" v="954" actId="26606"/>
          <ac:spMkLst>
            <pc:docMk/>
            <pc:sldMk cId="1534729140" sldId="261"/>
            <ac:spMk id="12" creationId="{1F03B11F-7EA0-4DD0-B80D-8B0E6DF73819}"/>
          </ac:spMkLst>
        </pc:spChg>
        <pc:spChg chg="add mod">
          <ac:chgData name="Chandan Shakya" userId="783f428db6dee008" providerId="LiveId" clId="{B6E32566-BA45-44E7-B6E7-E47E0F00A8AA}" dt="2023-04-22T06:14:15.302" v="972" actId="20577"/>
          <ac:spMkLst>
            <pc:docMk/>
            <pc:sldMk cId="1534729140" sldId="261"/>
            <ac:spMk id="14" creationId="{22F1CF70-07E6-4B36-8284-8ADE503992A0}"/>
          </ac:spMkLst>
        </pc:spChg>
        <pc:spChg chg="add mod">
          <ac:chgData name="Chandan Shakya" userId="783f428db6dee008" providerId="LiveId" clId="{B6E32566-BA45-44E7-B6E7-E47E0F00A8AA}" dt="2023-04-22T06:16:40.183" v="1036" actId="313"/>
          <ac:spMkLst>
            <pc:docMk/>
            <pc:sldMk cId="1534729140" sldId="261"/>
            <ac:spMk id="15" creationId="{24D7EDF6-6DA1-4F25-84E4-C9A5F6F9E628}"/>
          </ac:spMkLst>
        </pc:spChg>
        <pc:spChg chg="add">
          <ac:chgData name="Chandan Shakya" userId="783f428db6dee008" providerId="LiveId" clId="{B6E32566-BA45-44E7-B6E7-E47E0F00A8AA}" dt="2023-04-22T06:14:05.870" v="955" actId="26606"/>
          <ac:spMkLst>
            <pc:docMk/>
            <pc:sldMk cId="1534729140" sldId="261"/>
            <ac:spMk id="16" creationId="{00EA9EC1-B4C0-4B8E-A0C5-32E12DF93184}"/>
          </ac:spMkLst>
        </pc:spChg>
      </pc:sldChg>
      <pc:sldChg chg="addSp modSp new mod ord">
        <pc:chgData name="Chandan Shakya" userId="783f428db6dee008" providerId="LiveId" clId="{B6E32566-BA45-44E7-B6E7-E47E0F00A8AA}" dt="2023-04-22T06:16:49.428" v="1037" actId="313"/>
        <pc:sldMkLst>
          <pc:docMk/>
          <pc:sldMk cId="2562757928" sldId="262"/>
        </pc:sldMkLst>
        <pc:spChg chg="mod">
          <ac:chgData name="Chandan Shakya" userId="783f428db6dee008" providerId="LiveId" clId="{B6E32566-BA45-44E7-B6E7-E47E0F00A8AA}" dt="2023-04-22T06:14:39.980" v="982" actId="26606"/>
          <ac:spMkLst>
            <pc:docMk/>
            <pc:sldMk cId="2562757928" sldId="262"/>
            <ac:spMk id="2" creationId="{BBF73830-62E3-BE08-85EF-4526EF553F40}"/>
          </ac:spMkLst>
        </pc:spChg>
        <pc:spChg chg="mod">
          <ac:chgData name="Chandan Shakya" userId="783f428db6dee008" providerId="LiveId" clId="{B6E32566-BA45-44E7-B6E7-E47E0F00A8AA}" dt="2023-04-22T06:14:39.980" v="982" actId="26606"/>
          <ac:spMkLst>
            <pc:docMk/>
            <pc:sldMk cId="2562757928" sldId="262"/>
            <ac:spMk id="3" creationId="{99ADFD5E-71A0-1C21-2FDA-9DA93C4F7A4D}"/>
          </ac:spMkLst>
        </pc:spChg>
        <pc:spChg chg="add mod">
          <ac:chgData name="Chandan Shakya" userId="783f428db6dee008" providerId="LiveId" clId="{B6E32566-BA45-44E7-B6E7-E47E0F00A8AA}" dt="2023-04-22T06:14:58.045" v="1009" actId="20577"/>
          <ac:spMkLst>
            <pc:docMk/>
            <pc:sldMk cId="2562757928" sldId="262"/>
            <ac:spMk id="8" creationId="{22F1CF70-07E6-4B36-8284-8ADE503992A0}"/>
          </ac:spMkLst>
        </pc:spChg>
        <pc:spChg chg="add mod">
          <ac:chgData name="Chandan Shakya" userId="783f428db6dee008" providerId="LiveId" clId="{B6E32566-BA45-44E7-B6E7-E47E0F00A8AA}" dt="2023-04-22T06:16:49.428" v="1037" actId="313"/>
          <ac:spMkLst>
            <pc:docMk/>
            <pc:sldMk cId="2562757928" sldId="262"/>
            <ac:spMk id="10" creationId="{24D7EDF6-6DA1-4F25-84E4-C9A5F6F9E628}"/>
          </ac:spMkLst>
        </pc:spChg>
        <pc:spChg chg="add">
          <ac:chgData name="Chandan Shakya" userId="783f428db6dee008" providerId="LiveId" clId="{B6E32566-BA45-44E7-B6E7-E47E0F00A8AA}" dt="2023-04-22T06:14:39.980" v="982" actId="26606"/>
          <ac:spMkLst>
            <pc:docMk/>
            <pc:sldMk cId="2562757928" sldId="262"/>
            <ac:spMk id="12" creationId="{00EA9EC1-B4C0-4B8E-A0C5-32E12DF93184}"/>
          </ac:spMkLst>
        </pc:spChg>
      </pc:sldChg>
      <pc:sldChg chg="addSp delSp modSp add mod">
        <pc:chgData name="Chandan Shakya" userId="783f428db6dee008" providerId="LiveId" clId="{B6E32566-BA45-44E7-B6E7-E47E0F00A8AA}" dt="2023-04-22T10:59:35.014" v="1049" actId="20577"/>
        <pc:sldMkLst>
          <pc:docMk/>
          <pc:sldMk cId="3632682294" sldId="263"/>
        </pc:sldMkLst>
        <pc:spChg chg="mod">
          <ac:chgData name="Chandan Shakya" userId="783f428db6dee008" providerId="LiveId" clId="{B6E32566-BA45-44E7-B6E7-E47E0F00A8AA}" dt="2023-04-22T05:24:44.962" v="678" actId="26606"/>
          <ac:spMkLst>
            <pc:docMk/>
            <pc:sldMk cId="3632682294" sldId="263"/>
            <ac:spMk id="2" creationId="{98946425-969E-713A-F6E4-8F0E97661229}"/>
          </ac:spMkLst>
        </pc:spChg>
        <pc:spChg chg="mod">
          <ac:chgData name="Chandan Shakya" userId="783f428db6dee008" providerId="LiveId" clId="{B6E32566-BA45-44E7-B6E7-E47E0F00A8AA}" dt="2023-04-22T10:59:35.014" v="1049" actId="20577"/>
          <ac:spMkLst>
            <pc:docMk/>
            <pc:sldMk cId="3632682294" sldId="263"/>
            <ac:spMk id="9" creationId="{4933FA6D-1105-4B11-83B1-9E42EA6DC415}"/>
          </ac:spMkLst>
        </pc:spChg>
        <pc:spChg chg="mod">
          <ac:chgData name="Chandan Shakya" userId="783f428db6dee008" providerId="LiveId" clId="{B6E32566-BA45-44E7-B6E7-E47E0F00A8AA}" dt="2023-04-22T06:15:38.212" v="1024" actId="20577"/>
          <ac:spMkLst>
            <pc:docMk/>
            <pc:sldMk cId="3632682294" sldId="263"/>
            <ac:spMk id="11" creationId="{E2758313-82DD-4C01-AB0F-AE7ECF6ECCEE}"/>
          </ac:spMkLst>
        </pc:spChg>
        <pc:spChg chg="mod">
          <ac:chgData name="Chandan Shakya" userId="783f428db6dee008" providerId="LiveId" clId="{B6E32566-BA45-44E7-B6E7-E47E0F00A8AA}" dt="2023-04-22T05:24:44.962" v="678" actId="26606"/>
          <ac:spMkLst>
            <pc:docMk/>
            <pc:sldMk cId="3632682294" sldId="263"/>
            <ac:spMk id="13" creationId="{209170C2-C13F-47EF-B986-F10CE732F8B8}"/>
          </ac:spMkLst>
        </pc:spChg>
        <pc:spChg chg="mod">
          <ac:chgData name="Chandan Shakya" userId="783f428db6dee008" providerId="LiveId" clId="{B6E32566-BA45-44E7-B6E7-E47E0F00A8AA}" dt="2023-04-22T05:24:44.962" v="678" actId="26606"/>
          <ac:spMkLst>
            <pc:docMk/>
            <pc:sldMk cId="3632682294" sldId="263"/>
            <ac:spMk id="15" creationId="{E46C5F8E-26B2-4D9C-9DAD-8098C2F3B39E}"/>
          </ac:spMkLst>
        </pc:spChg>
        <pc:picChg chg="add mod ord">
          <ac:chgData name="Chandan Shakya" userId="783f428db6dee008" providerId="LiveId" clId="{B6E32566-BA45-44E7-B6E7-E47E0F00A8AA}" dt="2023-04-22T05:24:44.962" v="678" actId="26606"/>
          <ac:picMkLst>
            <pc:docMk/>
            <pc:sldMk cId="3632682294" sldId="263"/>
            <ac:picMk id="3" creationId="{52D90DAF-3563-1692-B678-42CC6176316A}"/>
          </ac:picMkLst>
        </pc:picChg>
        <pc:picChg chg="del">
          <ac:chgData name="Chandan Shakya" userId="783f428db6dee008" providerId="LiveId" clId="{B6E32566-BA45-44E7-B6E7-E47E0F00A8AA}" dt="2023-04-22T05:23:55.903" v="661" actId="478"/>
          <ac:picMkLst>
            <pc:docMk/>
            <pc:sldMk cId="3632682294" sldId="263"/>
            <ac:picMk id="4" creationId="{70F8CD42-C583-8833-8ED2-49858EBEBB75}"/>
          </ac:picMkLst>
        </pc:picChg>
      </pc:sldChg>
      <pc:sldChg chg="addSp delSp modSp add del mod">
        <pc:chgData name="Chandan Shakya" userId="783f428db6dee008" providerId="LiveId" clId="{B6E32566-BA45-44E7-B6E7-E47E0F00A8AA}" dt="2023-04-22T10:59:40.523" v="1059" actId="20577"/>
        <pc:sldMkLst>
          <pc:docMk/>
          <pc:sldMk cId="3685240409" sldId="264"/>
        </pc:sldMkLst>
        <pc:spChg chg="mod">
          <ac:chgData name="Chandan Shakya" userId="783f428db6dee008" providerId="LiveId" clId="{B6E32566-BA45-44E7-B6E7-E47E0F00A8AA}" dt="2023-04-22T10:59:40.523" v="1059" actId="20577"/>
          <ac:spMkLst>
            <pc:docMk/>
            <pc:sldMk cId="3685240409" sldId="264"/>
            <ac:spMk id="9" creationId="{4933FA6D-1105-4B11-83B1-9E42EA6DC415}"/>
          </ac:spMkLst>
        </pc:spChg>
        <pc:spChg chg="mod">
          <ac:chgData name="Chandan Shakya" userId="783f428db6dee008" providerId="LiveId" clId="{B6E32566-BA45-44E7-B6E7-E47E0F00A8AA}" dt="2023-04-22T06:15:34.632" v="1023" actId="20577"/>
          <ac:spMkLst>
            <pc:docMk/>
            <pc:sldMk cId="3685240409" sldId="264"/>
            <ac:spMk id="11" creationId="{E2758313-82DD-4C01-AB0F-AE7ECF6ECCEE}"/>
          </ac:spMkLst>
        </pc:spChg>
        <pc:picChg chg="del">
          <ac:chgData name="Chandan Shakya" userId="783f428db6dee008" providerId="LiveId" clId="{B6E32566-BA45-44E7-B6E7-E47E0F00A8AA}" dt="2023-04-22T05:42:00.552" v="690" actId="478"/>
          <ac:picMkLst>
            <pc:docMk/>
            <pc:sldMk cId="3685240409" sldId="264"/>
            <ac:picMk id="3" creationId="{52D90DAF-3563-1692-B678-42CC6176316A}"/>
          </ac:picMkLst>
        </pc:picChg>
        <pc:picChg chg="add mod ord">
          <ac:chgData name="Chandan Shakya" userId="783f428db6dee008" providerId="LiveId" clId="{B6E32566-BA45-44E7-B6E7-E47E0F00A8AA}" dt="2023-04-22T05:42:09.610" v="692" actId="26606"/>
          <ac:picMkLst>
            <pc:docMk/>
            <pc:sldMk cId="3685240409" sldId="264"/>
            <ac:picMk id="4" creationId="{C7844959-3778-8693-9214-B9AF09774F50}"/>
          </ac:picMkLst>
        </pc:picChg>
      </pc:sldChg>
      <pc:sldChg chg="addSp delSp modSp add mod">
        <pc:chgData name="Chandan Shakya" userId="783f428db6dee008" providerId="LiveId" clId="{B6E32566-BA45-44E7-B6E7-E47E0F00A8AA}" dt="2023-04-22T06:15:46.082" v="1025"/>
        <pc:sldMkLst>
          <pc:docMk/>
          <pc:sldMk cId="3386371713" sldId="265"/>
        </pc:sldMkLst>
        <pc:spChg chg="mod">
          <ac:chgData name="Chandan Shakya" userId="783f428db6dee008" providerId="LiveId" clId="{B6E32566-BA45-44E7-B6E7-E47E0F00A8AA}" dt="2023-04-22T05:45:46.795" v="730" actId="26606"/>
          <ac:spMkLst>
            <pc:docMk/>
            <pc:sldMk cId="3386371713" sldId="265"/>
            <ac:spMk id="2" creationId="{98946425-969E-713A-F6E4-8F0E97661229}"/>
          </ac:spMkLst>
        </pc:spChg>
        <pc:spChg chg="mod">
          <ac:chgData name="Chandan Shakya" userId="783f428db6dee008" providerId="LiveId" clId="{B6E32566-BA45-44E7-B6E7-E47E0F00A8AA}" dt="2023-04-22T05:45:46.795" v="730" actId="26606"/>
          <ac:spMkLst>
            <pc:docMk/>
            <pc:sldMk cId="3386371713" sldId="265"/>
            <ac:spMk id="9" creationId="{4933FA6D-1105-4B11-83B1-9E42EA6DC415}"/>
          </ac:spMkLst>
        </pc:spChg>
        <pc:spChg chg="mod">
          <ac:chgData name="Chandan Shakya" userId="783f428db6dee008" providerId="LiveId" clId="{B6E32566-BA45-44E7-B6E7-E47E0F00A8AA}" dt="2023-04-22T06:15:46.082" v="1025"/>
          <ac:spMkLst>
            <pc:docMk/>
            <pc:sldMk cId="3386371713" sldId="265"/>
            <ac:spMk id="11" creationId="{E2758313-82DD-4C01-AB0F-AE7ECF6ECCEE}"/>
          </ac:spMkLst>
        </pc:spChg>
        <pc:picChg chg="add mod ord">
          <ac:chgData name="Chandan Shakya" userId="783f428db6dee008" providerId="LiveId" clId="{B6E32566-BA45-44E7-B6E7-E47E0F00A8AA}" dt="2023-04-22T05:58:47.005" v="828" actId="1076"/>
          <ac:picMkLst>
            <pc:docMk/>
            <pc:sldMk cId="3386371713" sldId="265"/>
            <ac:picMk id="3" creationId="{BD2D9D7D-79FE-ACDD-F292-ACC442DA60B3}"/>
          </ac:picMkLst>
        </pc:picChg>
        <pc:picChg chg="del">
          <ac:chgData name="Chandan Shakya" userId="783f428db6dee008" providerId="LiveId" clId="{B6E32566-BA45-44E7-B6E7-E47E0F00A8AA}" dt="2023-04-22T05:44:48.354" v="721" actId="478"/>
          <ac:picMkLst>
            <pc:docMk/>
            <pc:sldMk cId="3386371713" sldId="265"/>
            <ac:picMk id="4" creationId="{C7844959-3778-8693-9214-B9AF09774F50}"/>
          </ac:picMkLst>
        </pc:picChg>
      </pc:sldChg>
      <pc:sldChg chg="new del">
        <pc:chgData name="Chandan Shakya" userId="783f428db6dee008" providerId="LiveId" clId="{B6E32566-BA45-44E7-B6E7-E47E0F00A8AA}" dt="2023-04-22T05:44:27.507" v="694" actId="47"/>
        <pc:sldMkLst>
          <pc:docMk/>
          <pc:sldMk cId="3420346672" sldId="265"/>
        </pc:sldMkLst>
      </pc:sldChg>
      <pc:sldChg chg="addSp delSp modSp new mod modClrScheme chgLayout">
        <pc:chgData name="Chandan Shakya" userId="783f428db6dee008" providerId="LiveId" clId="{B6E32566-BA45-44E7-B6E7-E47E0F00A8AA}" dt="2023-04-22T06:16:02.231" v="1035" actId="313"/>
        <pc:sldMkLst>
          <pc:docMk/>
          <pc:sldMk cId="1829482106" sldId="266"/>
        </pc:sldMkLst>
        <pc:spChg chg="mod">
          <ac:chgData name="Chandan Shakya" userId="783f428db6dee008" providerId="LiveId" clId="{B6E32566-BA45-44E7-B6E7-E47E0F00A8AA}" dt="2023-04-22T05:51:41.035" v="761" actId="26606"/>
          <ac:spMkLst>
            <pc:docMk/>
            <pc:sldMk cId="1829482106" sldId="266"/>
            <ac:spMk id="2" creationId="{B4C4549E-425D-B9CE-B424-3FCC7CE10A5A}"/>
          </ac:spMkLst>
        </pc:spChg>
        <pc:spChg chg="mod">
          <ac:chgData name="Chandan Shakya" userId="783f428db6dee008" providerId="LiveId" clId="{B6E32566-BA45-44E7-B6E7-E47E0F00A8AA}" dt="2023-04-22T05:51:41.035" v="761" actId="26606"/>
          <ac:spMkLst>
            <pc:docMk/>
            <pc:sldMk cId="1829482106" sldId="266"/>
            <ac:spMk id="3" creationId="{C623BDB6-266F-05F7-4795-0C33EFA17D7D}"/>
          </ac:spMkLst>
        </pc:spChg>
        <pc:spChg chg="add del">
          <ac:chgData name="Chandan Shakya" userId="783f428db6dee008" providerId="LiveId" clId="{B6E32566-BA45-44E7-B6E7-E47E0F00A8AA}" dt="2023-04-22T05:51:39.823" v="758" actId="26606"/>
          <ac:spMkLst>
            <pc:docMk/>
            <pc:sldMk cId="1829482106" sldId="266"/>
            <ac:spMk id="8" creationId="{22F1CF70-07E6-4B36-8284-8ADE503992A0}"/>
          </ac:spMkLst>
        </pc:spChg>
        <pc:spChg chg="add del">
          <ac:chgData name="Chandan Shakya" userId="783f428db6dee008" providerId="LiveId" clId="{B6E32566-BA45-44E7-B6E7-E47E0F00A8AA}" dt="2023-04-22T05:51:39.823" v="758" actId="26606"/>
          <ac:spMkLst>
            <pc:docMk/>
            <pc:sldMk cId="1829482106" sldId="266"/>
            <ac:spMk id="10" creationId="{24D7EDF6-6DA1-4F25-84E4-C9A5F6F9E628}"/>
          </ac:spMkLst>
        </pc:spChg>
        <pc:spChg chg="add del">
          <ac:chgData name="Chandan Shakya" userId="783f428db6dee008" providerId="LiveId" clId="{B6E32566-BA45-44E7-B6E7-E47E0F00A8AA}" dt="2023-04-22T05:51:39.823" v="758" actId="26606"/>
          <ac:spMkLst>
            <pc:docMk/>
            <pc:sldMk cId="1829482106" sldId="266"/>
            <ac:spMk id="12" creationId="{00EA9EC1-B4C0-4B8E-A0C5-32E12DF93184}"/>
          </ac:spMkLst>
        </pc:spChg>
        <pc:spChg chg="add del mod">
          <ac:chgData name="Chandan Shakya" userId="783f428db6dee008" providerId="LiveId" clId="{B6E32566-BA45-44E7-B6E7-E47E0F00A8AA}" dt="2023-04-22T05:51:41.031" v="760" actId="26606"/>
          <ac:spMkLst>
            <pc:docMk/>
            <pc:sldMk cId="1829482106" sldId="266"/>
            <ac:spMk id="14" creationId="{AAE0E13E-A36D-4A53-8436-CA54193D1CE4}"/>
          </ac:spMkLst>
        </pc:spChg>
        <pc:spChg chg="add del mod">
          <ac:chgData name="Chandan Shakya" userId="783f428db6dee008" providerId="LiveId" clId="{B6E32566-BA45-44E7-B6E7-E47E0F00A8AA}" dt="2023-04-22T05:51:41.031" v="760" actId="26606"/>
          <ac:spMkLst>
            <pc:docMk/>
            <pc:sldMk cId="1829482106" sldId="266"/>
            <ac:spMk id="15" creationId="{4428F461-242C-46E6-B120-73EE41EDFFA1}"/>
          </ac:spMkLst>
        </pc:spChg>
        <pc:spChg chg="add del mod">
          <ac:chgData name="Chandan Shakya" userId="783f428db6dee008" providerId="LiveId" clId="{B6E32566-BA45-44E7-B6E7-E47E0F00A8AA}" dt="2023-04-22T05:51:41.031" v="760" actId="26606"/>
          <ac:spMkLst>
            <pc:docMk/>
            <pc:sldMk cId="1829482106" sldId="266"/>
            <ac:spMk id="16" creationId="{D61641D1-39F6-45D5-A871-0729C059ED7C}"/>
          </ac:spMkLst>
        </pc:spChg>
        <pc:spChg chg="add mod">
          <ac:chgData name="Chandan Shakya" userId="783f428db6dee008" providerId="LiveId" clId="{B6E32566-BA45-44E7-B6E7-E47E0F00A8AA}" dt="2023-04-22T06:15:51.649" v="1027" actId="20577"/>
          <ac:spMkLst>
            <pc:docMk/>
            <pc:sldMk cId="1829482106" sldId="266"/>
            <ac:spMk id="18" creationId="{C04CEF74-E26D-4E0B-A195-FA813119FE38}"/>
          </ac:spMkLst>
        </pc:spChg>
        <pc:spChg chg="add mod">
          <ac:chgData name="Chandan Shakya" userId="783f428db6dee008" providerId="LiveId" clId="{B6E32566-BA45-44E7-B6E7-E47E0F00A8AA}" dt="2023-04-22T06:16:02.231" v="1035" actId="313"/>
          <ac:spMkLst>
            <pc:docMk/>
            <pc:sldMk cId="1829482106" sldId="266"/>
            <ac:spMk id="19" creationId="{FC75CE3D-0138-4DAF-951A-29762735BBA8}"/>
          </ac:spMkLst>
        </pc:spChg>
        <pc:spChg chg="add mod">
          <ac:chgData name="Chandan Shakya" userId="783f428db6dee008" providerId="LiveId" clId="{B6E32566-BA45-44E7-B6E7-E47E0F00A8AA}" dt="2023-04-22T05:51:41.035" v="761" actId="26606"/>
          <ac:spMkLst>
            <pc:docMk/>
            <pc:sldMk cId="1829482106" sldId="266"/>
            <ac:spMk id="20" creationId="{90DD770C-4867-427E-B618-999618B9AA3E}"/>
          </ac:spMkLst>
        </pc:spChg>
      </pc:sldChg>
      <pc:sldChg chg="modSp add mod">
        <pc:chgData name="Chandan Shakya" userId="783f428db6dee008" providerId="LiveId" clId="{B6E32566-BA45-44E7-B6E7-E47E0F00A8AA}" dt="2023-04-22T05:57:32.792" v="816" actId="5793"/>
        <pc:sldMkLst>
          <pc:docMk/>
          <pc:sldMk cId="158883033" sldId="267"/>
        </pc:sldMkLst>
        <pc:spChg chg="mod">
          <ac:chgData name="Chandan Shakya" userId="783f428db6dee008" providerId="LiveId" clId="{B6E32566-BA45-44E7-B6E7-E47E0F00A8AA}" dt="2023-04-22T05:53:48.628" v="797" actId="20577"/>
          <ac:spMkLst>
            <pc:docMk/>
            <pc:sldMk cId="158883033" sldId="267"/>
            <ac:spMk id="2" creationId="{EC47A80E-C6FF-0958-9148-6B58F9A655AD}"/>
          </ac:spMkLst>
        </pc:spChg>
        <pc:spChg chg="mod">
          <ac:chgData name="Chandan Shakya" userId="783f428db6dee008" providerId="LiveId" clId="{B6E32566-BA45-44E7-B6E7-E47E0F00A8AA}" dt="2023-04-22T05:57:32.792" v="816" actId="5793"/>
          <ac:spMkLst>
            <pc:docMk/>
            <pc:sldMk cId="158883033" sldId="267"/>
            <ac:spMk id="3" creationId="{1EF743CD-7A79-A03A-093A-E94A16B773BA}"/>
          </ac:spMkLst>
        </pc:spChg>
      </pc:sldChg>
      <pc:sldChg chg="addSp delSp modSp add mod modTransition modAnim">
        <pc:chgData name="Chandan Shakya" userId="783f428db6dee008" providerId="LiveId" clId="{B6E32566-BA45-44E7-B6E7-E47E0F00A8AA}" dt="2023-04-22T06:12:40.515" v="952"/>
        <pc:sldMkLst>
          <pc:docMk/>
          <pc:sldMk cId="3218058659" sldId="268"/>
        </pc:sldMkLst>
        <pc:spChg chg="add mod ord">
          <ac:chgData name="Chandan Shakya" userId="783f428db6dee008" providerId="LiveId" clId="{B6E32566-BA45-44E7-B6E7-E47E0F00A8AA}" dt="2023-04-22T06:11:33.583" v="945" actId="1076"/>
          <ac:spMkLst>
            <pc:docMk/>
            <pc:sldMk cId="3218058659" sldId="268"/>
            <ac:spMk id="5" creationId="{BED2427C-0A33-2780-D26F-8153A6453DBD}"/>
          </ac:spMkLst>
        </pc:spChg>
        <pc:spChg chg="del mod ord">
          <ac:chgData name="Chandan Shakya" userId="783f428db6dee008" providerId="LiveId" clId="{B6E32566-BA45-44E7-B6E7-E47E0F00A8AA}" dt="2023-04-22T06:11:13.111" v="939" actId="478"/>
          <ac:spMkLst>
            <pc:docMk/>
            <pc:sldMk cId="3218058659" sldId="268"/>
            <ac:spMk id="137" creationId="{295D3A5B-8711-48A3-ABD6-39982B1748C8}"/>
          </ac:spMkLst>
        </pc:spChg>
      </pc:sldChg>
      <pc:sldChg chg="delSp modSp add del mod modTransition">
        <pc:chgData name="Chandan Shakya" userId="783f428db6dee008" providerId="LiveId" clId="{B6E32566-BA45-44E7-B6E7-E47E0F00A8AA}" dt="2023-04-22T06:11:39.307" v="947" actId="47"/>
        <pc:sldMkLst>
          <pc:docMk/>
          <pc:sldMk cId="356233407" sldId="269"/>
        </pc:sldMkLst>
        <pc:spChg chg="del mod">
          <ac:chgData name="Chandan Shakya" userId="783f428db6dee008" providerId="LiveId" clId="{B6E32566-BA45-44E7-B6E7-E47E0F00A8AA}" dt="2023-04-22T06:11:10.149" v="938" actId="478"/>
          <ac:spMkLst>
            <pc:docMk/>
            <pc:sldMk cId="356233407" sldId="269"/>
            <ac:spMk id="137" creationId="{295D3A5B-8711-48A3-ABD6-39982B1748C8}"/>
          </ac:spMkLst>
        </pc:spChg>
      </pc:sldChg>
      <pc:sldChg chg="modSp add del mod modTransition">
        <pc:chgData name="Chandan Shakya" userId="783f428db6dee008" providerId="LiveId" clId="{B6E32566-BA45-44E7-B6E7-E47E0F00A8AA}" dt="2023-04-22T06:12:02.646" v="950" actId="47"/>
        <pc:sldMkLst>
          <pc:docMk/>
          <pc:sldMk cId="1384612465" sldId="270"/>
        </pc:sldMkLst>
        <pc:spChg chg="mod">
          <ac:chgData name="Chandan Shakya" userId="783f428db6dee008" providerId="LiveId" clId="{B6E32566-BA45-44E7-B6E7-E47E0F00A8AA}" dt="2023-04-22T06:11:43.941" v="948" actId="1076"/>
          <ac:spMkLst>
            <pc:docMk/>
            <pc:sldMk cId="1384612465" sldId="270"/>
            <ac:spMk id="5" creationId="{BED2427C-0A33-2780-D26F-8153A6453DBD}"/>
          </ac:spMkLst>
        </pc:spChg>
      </pc:sldChg>
      <pc:sldMasterChg chg="add del addSldLayout delSldLayout">
        <pc:chgData name="Chandan Shakya" userId="783f428db6dee008" providerId="LiveId" clId="{B6E32566-BA45-44E7-B6E7-E47E0F00A8AA}" dt="2023-04-21T05:51:28.543" v="69" actId="26606"/>
        <pc:sldMasterMkLst>
          <pc:docMk/>
          <pc:sldMasterMk cId="1446372807" sldId="2147483648"/>
        </pc:sldMasterMkLst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1831008452" sldId="2147483649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4192414798" sldId="2147483650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2130231045" sldId="2147483651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736208821" sldId="2147483652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2520682572" sldId="2147483653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127361550" sldId="2147483654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1058502852" sldId="2147483655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3069258836" sldId="2147483656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1827953441" sldId="2147483657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3799475660" sldId="2147483658"/>
          </pc:sldLayoutMkLst>
        </pc:sldLayoutChg>
        <pc:sldLayoutChg chg="add del">
          <pc:chgData name="Chandan Shakya" userId="783f428db6dee008" providerId="LiveId" clId="{B6E32566-BA45-44E7-B6E7-E47E0F00A8AA}" dt="2023-04-21T05:51:28.543" v="69" actId="26606"/>
          <pc:sldLayoutMkLst>
            <pc:docMk/>
            <pc:sldMasterMk cId="1446372807" sldId="2147483648"/>
            <pc:sldLayoutMk cId="3183305799" sldId="2147483659"/>
          </pc:sldLayoutMkLst>
        </pc:sldLayoutChg>
      </pc:sldMasterChg>
      <pc:sldMasterChg chg="add addSldLayout">
        <pc:chgData name="Chandan Shakya" userId="783f428db6dee008" providerId="LiveId" clId="{B6E32566-BA45-44E7-B6E7-E47E0F00A8AA}" dt="2023-04-21T05:51:28.543" v="69" actId="26606"/>
        <pc:sldMasterMkLst>
          <pc:docMk/>
          <pc:sldMasterMk cId="2023413266" sldId="2147483725"/>
        </pc:sldMasterMkLst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781337489" sldId="2147483714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3189896061" sldId="2147483715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3761243960" sldId="2147483716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1333639253" sldId="2147483717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2053005833" sldId="2147483718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649229895" sldId="2147483719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3499599537" sldId="2147483720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1423651130" sldId="2147483721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2584741937" sldId="2147483722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1791246687" sldId="2147483723"/>
          </pc:sldLayoutMkLst>
        </pc:sldLayoutChg>
        <pc:sldLayoutChg chg="add">
          <pc:chgData name="Chandan Shakya" userId="783f428db6dee008" providerId="LiveId" clId="{B6E32566-BA45-44E7-B6E7-E47E0F00A8AA}" dt="2023-04-21T05:51:28.543" v="69" actId="26606"/>
          <pc:sldLayoutMkLst>
            <pc:docMk/>
            <pc:sldMasterMk cId="2023413266" sldId="2147483725"/>
            <pc:sldLayoutMk cId="272861576" sldId="2147483724"/>
          </pc:sldLayoutMkLst>
        </pc:sldLayoutChg>
      </pc:sldMasterChg>
      <pc:sldMasterChg chg="add del addSldLayout delSldLayout">
        <pc:chgData name="Chandan Shakya" userId="783f428db6dee008" providerId="LiveId" clId="{B6E32566-BA45-44E7-B6E7-E47E0F00A8AA}" dt="2023-04-21T05:50:51.444" v="68" actId="26606"/>
        <pc:sldMasterMkLst>
          <pc:docMk/>
          <pc:sldMasterMk cId="519679278" sldId="2147483751"/>
        </pc:sldMasterMkLst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3606829978" sldId="2147483740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2743125828" sldId="2147483741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4116228410" sldId="2147483742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11463215" sldId="2147483743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1954535202" sldId="2147483744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3037199013" sldId="2147483745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3216749787" sldId="2147483746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1808714073" sldId="2147483747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491754875" sldId="2147483748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3814127870" sldId="2147483749"/>
          </pc:sldLayoutMkLst>
        </pc:sldLayoutChg>
        <pc:sldLayoutChg chg="add del">
          <pc:chgData name="Chandan Shakya" userId="783f428db6dee008" providerId="LiveId" clId="{B6E32566-BA45-44E7-B6E7-E47E0F00A8AA}" dt="2023-04-21T05:50:51.444" v="68" actId="26606"/>
          <pc:sldLayoutMkLst>
            <pc:docMk/>
            <pc:sldMasterMk cId="519679278" sldId="2147483751"/>
            <pc:sldLayoutMk cId="1339092636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FB5A1-3EBF-4314-A03C-4BA2ADB6E4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D947E-2C63-45F0-803D-7C4A2FE31288}">
      <dgm:prSet/>
      <dgm:spPr/>
      <dgm:t>
        <a:bodyPr/>
        <a:lstStyle/>
        <a:p>
          <a:r>
            <a:rPr lang="en-US"/>
            <a:t>KharchaTrack is a smart expense tracker designed to help users efficiently manage their finances.</a:t>
          </a:r>
        </a:p>
      </dgm:t>
    </dgm:pt>
    <dgm:pt modelId="{C54B3799-798B-44E6-B969-F1DA28F68F1B}" type="parTrans" cxnId="{98B24688-D3C2-479D-B0BA-6D09A48DC454}">
      <dgm:prSet/>
      <dgm:spPr/>
      <dgm:t>
        <a:bodyPr/>
        <a:lstStyle/>
        <a:p>
          <a:endParaRPr lang="en-US"/>
        </a:p>
      </dgm:t>
    </dgm:pt>
    <dgm:pt modelId="{DF3A7E90-4709-4D02-BA5C-DDB778909742}" type="sibTrans" cxnId="{98B24688-D3C2-479D-B0BA-6D09A48DC454}">
      <dgm:prSet/>
      <dgm:spPr/>
      <dgm:t>
        <a:bodyPr/>
        <a:lstStyle/>
        <a:p>
          <a:endParaRPr lang="en-US"/>
        </a:p>
      </dgm:t>
    </dgm:pt>
    <dgm:pt modelId="{502A078F-60B3-497B-A84F-56D60DE836EA}">
      <dgm:prSet/>
      <dgm:spPr/>
      <dgm:t>
        <a:bodyPr/>
        <a:lstStyle/>
        <a:p>
          <a:r>
            <a:rPr lang="en-US"/>
            <a:t>It allows users to record, analyze, and forecast expenses using intelligent insights.</a:t>
          </a:r>
        </a:p>
      </dgm:t>
    </dgm:pt>
    <dgm:pt modelId="{64DEBCFD-5E98-4102-8F13-368D04C29C38}" type="parTrans" cxnId="{686BED3B-A7E0-430E-84AA-582379609CFC}">
      <dgm:prSet/>
      <dgm:spPr/>
      <dgm:t>
        <a:bodyPr/>
        <a:lstStyle/>
        <a:p>
          <a:endParaRPr lang="en-US"/>
        </a:p>
      </dgm:t>
    </dgm:pt>
    <dgm:pt modelId="{30475902-B728-4043-85CA-6B0237686008}" type="sibTrans" cxnId="{686BED3B-A7E0-430E-84AA-582379609CFC}">
      <dgm:prSet/>
      <dgm:spPr/>
      <dgm:t>
        <a:bodyPr/>
        <a:lstStyle/>
        <a:p>
          <a:endParaRPr lang="en-US"/>
        </a:p>
      </dgm:t>
    </dgm:pt>
    <dgm:pt modelId="{5BFD688D-4D93-4798-9007-DA9037EBB5AE}">
      <dgm:prSet/>
      <dgm:spPr/>
      <dgm:t>
        <a:bodyPr/>
        <a:lstStyle/>
        <a:p>
          <a:r>
            <a:rPr lang="en-US"/>
            <a:t>Built with Laravel, Livewire, and PHP-ML, the system offers real-time tracking and data-driven decision-making.</a:t>
          </a:r>
        </a:p>
      </dgm:t>
    </dgm:pt>
    <dgm:pt modelId="{A1DF2715-F1B6-44C0-8DE0-6B7E1F5D5883}" type="parTrans" cxnId="{6FB4C06D-7A6E-448C-916D-F123675012BA}">
      <dgm:prSet/>
      <dgm:spPr/>
      <dgm:t>
        <a:bodyPr/>
        <a:lstStyle/>
        <a:p>
          <a:endParaRPr lang="en-US"/>
        </a:p>
      </dgm:t>
    </dgm:pt>
    <dgm:pt modelId="{7FEED528-8737-4CCA-B91D-DC279C9E37F2}" type="sibTrans" cxnId="{6FB4C06D-7A6E-448C-916D-F123675012BA}">
      <dgm:prSet/>
      <dgm:spPr/>
      <dgm:t>
        <a:bodyPr/>
        <a:lstStyle/>
        <a:p>
          <a:endParaRPr lang="en-US"/>
        </a:p>
      </dgm:t>
    </dgm:pt>
    <dgm:pt modelId="{5AD13074-978E-4BFF-8DF6-77FB05E063FA}" type="pres">
      <dgm:prSet presAssocID="{A4DFB5A1-3EBF-4314-A03C-4BA2ADB6E45B}" presName="root" presStyleCnt="0">
        <dgm:presLayoutVars>
          <dgm:dir/>
          <dgm:resizeHandles val="exact"/>
        </dgm:presLayoutVars>
      </dgm:prSet>
      <dgm:spPr/>
    </dgm:pt>
    <dgm:pt modelId="{F9F1B91E-B2A6-4BB6-A445-9AA6E7DB2A13}" type="pres">
      <dgm:prSet presAssocID="{AC5D947E-2C63-45F0-803D-7C4A2FE31288}" presName="compNode" presStyleCnt="0"/>
      <dgm:spPr/>
    </dgm:pt>
    <dgm:pt modelId="{456BEFA9-4CAC-4304-B473-0B810CAA0E67}" type="pres">
      <dgm:prSet presAssocID="{AC5D947E-2C63-45F0-803D-7C4A2FE31288}" presName="bgRect" presStyleLbl="bgShp" presStyleIdx="0" presStyleCnt="3"/>
      <dgm:spPr/>
    </dgm:pt>
    <dgm:pt modelId="{17148479-401C-467D-A230-9961ABEA3D93}" type="pres">
      <dgm:prSet presAssocID="{AC5D947E-2C63-45F0-803D-7C4A2FE312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A4EE196-08D0-4840-9CEE-03E6CEA72E11}" type="pres">
      <dgm:prSet presAssocID="{AC5D947E-2C63-45F0-803D-7C4A2FE31288}" presName="spaceRect" presStyleCnt="0"/>
      <dgm:spPr/>
    </dgm:pt>
    <dgm:pt modelId="{75C4EC93-EAE3-4A96-9F10-33D91726F280}" type="pres">
      <dgm:prSet presAssocID="{AC5D947E-2C63-45F0-803D-7C4A2FE31288}" presName="parTx" presStyleLbl="revTx" presStyleIdx="0" presStyleCnt="3">
        <dgm:presLayoutVars>
          <dgm:chMax val="0"/>
          <dgm:chPref val="0"/>
        </dgm:presLayoutVars>
      </dgm:prSet>
      <dgm:spPr/>
    </dgm:pt>
    <dgm:pt modelId="{661176A0-08FD-4068-A99F-D0F111A3DA80}" type="pres">
      <dgm:prSet presAssocID="{DF3A7E90-4709-4D02-BA5C-DDB778909742}" presName="sibTrans" presStyleCnt="0"/>
      <dgm:spPr/>
    </dgm:pt>
    <dgm:pt modelId="{5BA076A3-35E9-4DEB-9566-1461ED5DEE15}" type="pres">
      <dgm:prSet presAssocID="{502A078F-60B3-497B-A84F-56D60DE836EA}" presName="compNode" presStyleCnt="0"/>
      <dgm:spPr/>
    </dgm:pt>
    <dgm:pt modelId="{4D81FF0D-513C-4729-8773-9E839FEFB0D2}" type="pres">
      <dgm:prSet presAssocID="{502A078F-60B3-497B-A84F-56D60DE836EA}" presName="bgRect" presStyleLbl="bgShp" presStyleIdx="1" presStyleCnt="3"/>
      <dgm:spPr/>
    </dgm:pt>
    <dgm:pt modelId="{E32D40EB-994C-4C1A-92ED-1E7DB27D98F2}" type="pres">
      <dgm:prSet presAssocID="{502A078F-60B3-497B-A84F-56D60DE836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E551091-7A6A-4400-9EB7-516205B1E932}" type="pres">
      <dgm:prSet presAssocID="{502A078F-60B3-497B-A84F-56D60DE836EA}" presName="spaceRect" presStyleCnt="0"/>
      <dgm:spPr/>
    </dgm:pt>
    <dgm:pt modelId="{8D90A5A2-8AFE-4762-B0A5-D484AC4370BB}" type="pres">
      <dgm:prSet presAssocID="{502A078F-60B3-497B-A84F-56D60DE836EA}" presName="parTx" presStyleLbl="revTx" presStyleIdx="1" presStyleCnt="3">
        <dgm:presLayoutVars>
          <dgm:chMax val="0"/>
          <dgm:chPref val="0"/>
        </dgm:presLayoutVars>
      </dgm:prSet>
      <dgm:spPr/>
    </dgm:pt>
    <dgm:pt modelId="{27DA3DF0-82EB-408C-A1D0-FD7A5FA381B5}" type="pres">
      <dgm:prSet presAssocID="{30475902-B728-4043-85CA-6B0237686008}" presName="sibTrans" presStyleCnt="0"/>
      <dgm:spPr/>
    </dgm:pt>
    <dgm:pt modelId="{049D529A-86EF-4043-ADAF-4769A7F15A87}" type="pres">
      <dgm:prSet presAssocID="{5BFD688D-4D93-4798-9007-DA9037EBB5AE}" presName="compNode" presStyleCnt="0"/>
      <dgm:spPr/>
    </dgm:pt>
    <dgm:pt modelId="{A21C3ADE-794C-4535-B71F-9035A8FCE8C9}" type="pres">
      <dgm:prSet presAssocID="{5BFD688D-4D93-4798-9007-DA9037EBB5AE}" presName="bgRect" presStyleLbl="bgShp" presStyleIdx="2" presStyleCnt="3"/>
      <dgm:spPr/>
    </dgm:pt>
    <dgm:pt modelId="{C0C97F2A-7E59-47B5-9F3B-864EEDDF9C1B}" type="pres">
      <dgm:prSet presAssocID="{5BFD688D-4D93-4798-9007-DA9037EBB5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B8F8D4A-C130-4F5D-9861-5117641C6942}" type="pres">
      <dgm:prSet presAssocID="{5BFD688D-4D93-4798-9007-DA9037EBB5AE}" presName="spaceRect" presStyleCnt="0"/>
      <dgm:spPr/>
    </dgm:pt>
    <dgm:pt modelId="{8F70A406-4466-40F4-B513-305B925D3BE8}" type="pres">
      <dgm:prSet presAssocID="{5BFD688D-4D93-4798-9007-DA9037EBB5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135A15-160C-4E72-90FB-7E74C0C2198F}" type="presOf" srcId="{A4DFB5A1-3EBF-4314-A03C-4BA2ADB6E45B}" destId="{5AD13074-978E-4BFF-8DF6-77FB05E063FA}" srcOrd="0" destOrd="0" presId="urn:microsoft.com/office/officeart/2018/2/layout/IconVerticalSolidList"/>
    <dgm:cxn modelId="{686BED3B-A7E0-430E-84AA-582379609CFC}" srcId="{A4DFB5A1-3EBF-4314-A03C-4BA2ADB6E45B}" destId="{502A078F-60B3-497B-A84F-56D60DE836EA}" srcOrd="1" destOrd="0" parTransId="{64DEBCFD-5E98-4102-8F13-368D04C29C38}" sibTransId="{30475902-B728-4043-85CA-6B0237686008}"/>
    <dgm:cxn modelId="{F7A75243-637A-44D1-B521-7ED7D9AECEBA}" type="presOf" srcId="{502A078F-60B3-497B-A84F-56D60DE836EA}" destId="{8D90A5A2-8AFE-4762-B0A5-D484AC4370BB}" srcOrd="0" destOrd="0" presId="urn:microsoft.com/office/officeart/2018/2/layout/IconVerticalSolidList"/>
    <dgm:cxn modelId="{ABB6664C-8E31-440B-BB0C-A29B19BF4EAE}" type="presOf" srcId="{5BFD688D-4D93-4798-9007-DA9037EBB5AE}" destId="{8F70A406-4466-40F4-B513-305B925D3BE8}" srcOrd="0" destOrd="0" presId="urn:microsoft.com/office/officeart/2018/2/layout/IconVerticalSolidList"/>
    <dgm:cxn modelId="{6FB4C06D-7A6E-448C-916D-F123675012BA}" srcId="{A4DFB5A1-3EBF-4314-A03C-4BA2ADB6E45B}" destId="{5BFD688D-4D93-4798-9007-DA9037EBB5AE}" srcOrd="2" destOrd="0" parTransId="{A1DF2715-F1B6-44C0-8DE0-6B7E1F5D5883}" sibTransId="{7FEED528-8737-4CCA-B91D-DC279C9E37F2}"/>
    <dgm:cxn modelId="{98B24688-D3C2-479D-B0BA-6D09A48DC454}" srcId="{A4DFB5A1-3EBF-4314-A03C-4BA2ADB6E45B}" destId="{AC5D947E-2C63-45F0-803D-7C4A2FE31288}" srcOrd="0" destOrd="0" parTransId="{C54B3799-798B-44E6-B969-F1DA28F68F1B}" sibTransId="{DF3A7E90-4709-4D02-BA5C-DDB778909742}"/>
    <dgm:cxn modelId="{5E32F2C4-D86D-42C9-A327-951445CB3EB8}" type="presOf" srcId="{AC5D947E-2C63-45F0-803D-7C4A2FE31288}" destId="{75C4EC93-EAE3-4A96-9F10-33D91726F280}" srcOrd="0" destOrd="0" presId="urn:microsoft.com/office/officeart/2018/2/layout/IconVerticalSolidList"/>
    <dgm:cxn modelId="{34F12AD5-D28D-400F-81DA-E386CDE0B050}" type="presParOf" srcId="{5AD13074-978E-4BFF-8DF6-77FB05E063FA}" destId="{F9F1B91E-B2A6-4BB6-A445-9AA6E7DB2A13}" srcOrd="0" destOrd="0" presId="urn:microsoft.com/office/officeart/2018/2/layout/IconVerticalSolidList"/>
    <dgm:cxn modelId="{6FAF6B81-7E5D-4901-B4EA-1DFA753295D4}" type="presParOf" srcId="{F9F1B91E-B2A6-4BB6-A445-9AA6E7DB2A13}" destId="{456BEFA9-4CAC-4304-B473-0B810CAA0E67}" srcOrd="0" destOrd="0" presId="urn:microsoft.com/office/officeart/2018/2/layout/IconVerticalSolidList"/>
    <dgm:cxn modelId="{007B5AC7-C4FA-4D9C-9226-9BE423693084}" type="presParOf" srcId="{F9F1B91E-B2A6-4BB6-A445-9AA6E7DB2A13}" destId="{17148479-401C-467D-A230-9961ABEA3D93}" srcOrd="1" destOrd="0" presId="urn:microsoft.com/office/officeart/2018/2/layout/IconVerticalSolidList"/>
    <dgm:cxn modelId="{8691691D-8427-408A-9F4D-D9AE4A9463FD}" type="presParOf" srcId="{F9F1B91E-B2A6-4BB6-A445-9AA6E7DB2A13}" destId="{AA4EE196-08D0-4840-9CEE-03E6CEA72E11}" srcOrd="2" destOrd="0" presId="urn:microsoft.com/office/officeart/2018/2/layout/IconVerticalSolidList"/>
    <dgm:cxn modelId="{BFDBF0C1-BD60-45CD-9ED1-32C84A1A5094}" type="presParOf" srcId="{F9F1B91E-B2A6-4BB6-A445-9AA6E7DB2A13}" destId="{75C4EC93-EAE3-4A96-9F10-33D91726F280}" srcOrd="3" destOrd="0" presId="urn:microsoft.com/office/officeart/2018/2/layout/IconVerticalSolidList"/>
    <dgm:cxn modelId="{92CFA646-2C58-4587-8DCD-EFEF2E48A852}" type="presParOf" srcId="{5AD13074-978E-4BFF-8DF6-77FB05E063FA}" destId="{661176A0-08FD-4068-A99F-D0F111A3DA80}" srcOrd="1" destOrd="0" presId="urn:microsoft.com/office/officeart/2018/2/layout/IconVerticalSolidList"/>
    <dgm:cxn modelId="{7A85BD8B-5A07-4D19-83AE-443D3C003A5E}" type="presParOf" srcId="{5AD13074-978E-4BFF-8DF6-77FB05E063FA}" destId="{5BA076A3-35E9-4DEB-9566-1461ED5DEE15}" srcOrd="2" destOrd="0" presId="urn:microsoft.com/office/officeart/2018/2/layout/IconVerticalSolidList"/>
    <dgm:cxn modelId="{8160EF31-46BB-4DA8-BF7B-5841DAA09322}" type="presParOf" srcId="{5BA076A3-35E9-4DEB-9566-1461ED5DEE15}" destId="{4D81FF0D-513C-4729-8773-9E839FEFB0D2}" srcOrd="0" destOrd="0" presId="urn:microsoft.com/office/officeart/2018/2/layout/IconVerticalSolidList"/>
    <dgm:cxn modelId="{B7EFB9F3-6651-40F9-A57A-6CA11EA91D20}" type="presParOf" srcId="{5BA076A3-35E9-4DEB-9566-1461ED5DEE15}" destId="{E32D40EB-994C-4C1A-92ED-1E7DB27D98F2}" srcOrd="1" destOrd="0" presId="urn:microsoft.com/office/officeart/2018/2/layout/IconVerticalSolidList"/>
    <dgm:cxn modelId="{C85A3EBB-6730-4740-87C9-DEEAD4FD8062}" type="presParOf" srcId="{5BA076A3-35E9-4DEB-9566-1461ED5DEE15}" destId="{4E551091-7A6A-4400-9EB7-516205B1E932}" srcOrd="2" destOrd="0" presId="urn:microsoft.com/office/officeart/2018/2/layout/IconVerticalSolidList"/>
    <dgm:cxn modelId="{41AD627F-84C3-4BCB-8F14-F60F12FEB925}" type="presParOf" srcId="{5BA076A3-35E9-4DEB-9566-1461ED5DEE15}" destId="{8D90A5A2-8AFE-4762-B0A5-D484AC4370BB}" srcOrd="3" destOrd="0" presId="urn:microsoft.com/office/officeart/2018/2/layout/IconVerticalSolidList"/>
    <dgm:cxn modelId="{AC255911-C8CA-4703-AD9E-CCA649E9DF0F}" type="presParOf" srcId="{5AD13074-978E-4BFF-8DF6-77FB05E063FA}" destId="{27DA3DF0-82EB-408C-A1D0-FD7A5FA381B5}" srcOrd="3" destOrd="0" presId="urn:microsoft.com/office/officeart/2018/2/layout/IconVerticalSolidList"/>
    <dgm:cxn modelId="{31C35A1B-62CE-4617-96EF-F3D0DC9E9348}" type="presParOf" srcId="{5AD13074-978E-4BFF-8DF6-77FB05E063FA}" destId="{049D529A-86EF-4043-ADAF-4769A7F15A87}" srcOrd="4" destOrd="0" presId="urn:microsoft.com/office/officeart/2018/2/layout/IconVerticalSolidList"/>
    <dgm:cxn modelId="{0B055449-C07A-4900-AF04-04730403AD5E}" type="presParOf" srcId="{049D529A-86EF-4043-ADAF-4769A7F15A87}" destId="{A21C3ADE-794C-4535-B71F-9035A8FCE8C9}" srcOrd="0" destOrd="0" presId="urn:microsoft.com/office/officeart/2018/2/layout/IconVerticalSolidList"/>
    <dgm:cxn modelId="{EFAD97F1-93CF-4481-BB2A-A09B4C7321F0}" type="presParOf" srcId="{049D529A-86EF-4043-ADAF-4769A7F15A87}" destId="{C0C97F2A-7E59-47B5-9F3B-864EEDDF9C1B}" srcOrd="1" destOrd="0" presId="urn:microsoft.com/office/officeart/2018/2/layout/IconVerticalSolidList"/>
    <dgm:cxn modelId="{E65C7354-5EBB-4644-8481-DAADC1FF4E9D}" type="presParOf" srcId="{049D529A-86EF-4043-ADAF-4769A7F15A87}" destId="{8B8F8D4A-C130-4F5D-9861-5117641C6942}" srcOrd="2" destOrd="0" presId="urn:microsoft.com/office/officeart/2018/2/layout/IconVerticalSolidList"/>
    <dgm:cxn modelId="{B577E4A2-8251-4E64-9092-A60F2FE737EB}" type="presParOf" srcId="{049D529A-86EF-4043-ADAF-4769A7F15A87}" destId="{8F70A406-4466-40F4-B513-305B925D3B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1F397-B61E-41DF-8AE9-91993D3CED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D4B475-7569-4AFE-84B5-BD544A244E2E}">
      <dgm:prSet/>
      <dgm:spPr/>
      <dgm:t>
        <a:bodyPr/>
        <a:lstStyle/>
        <a:p>
          <a:r>
            <a:rPr lang="en-US"/>
            <a:t>Many people struggle with unplanned spending and lack of financial insights.</a:t>
          </a:r>
        </a:p>
      </dgm:t>
    </dgm:pt>
    <dgm:pt modelId="{F1C5E421-78FB-49BA-A077-990BCC40999D}" type="parTrans" cxnId="{F8CB4ADA-F441-496E-B102-56056EE74444}">
      <dgm:prSet/>
      <dgm:spPr/>
      <dgm:t>
        <a:bodyPr/>
        <a:lstStyle/>
        <a:p>
          <a:endParaRPr lang="en-US"/>
        </a:p>
      </dgm:t>
    </dgm:pt>
    <dgm:pt modelId="{999B85CB-7C0A-457B-8CB2-7963C2FBBCA9}" type="sibTrans" cxnId="{F8CB4ADA-F441-496E-B102-56056EE74444}">
      <dgm:prSet/>
      <dgm:spPr/>
      <dgm:t>
        <a:bodyPr/>
        <a:lstStyle/>
        <a:p>
          <a:endParaRPr lang="en-US"/>
        </a:p>
      </dgm:t>
    </dgm:pt>
    <dgm:pt modelId="{6D0F80DD-69D7-4CA3-97DF-9F8DF51CFF36}">
      <dgm:prSet/>
      <dgm:spPr/>
      <dgm:t>
        <a:bodyPr/>
        <a:lstStyle/>
        <a:p>
          <a:r>
            <a:rPr lang="en-US"/>
            <a:t>Traditional expense trackers only log transactions but don’t provide future predictions or fraud detection.</a:t>
          </a:r>
        </a:p>
      </dgm:t>
    </dgm:pt>
    <dgm:pt modelId="{B5539342-8A73-4690-8B9A-B843590B5D02}" type="parTrans" cxnId="{20BDC2BC-C220-4715-9102-4F2983C0E7E8}">
      <dgm:prSet/>
      <dgm:spPr/>
      <dgm:t>
        <a:bodyPr/>
        <a:lstStyle/>
        <a:p>
          <a:endParaRPr lang="en-US"/>
        </a:p>
      </dgm:t>
    </dgm:pt>
    <dgm:pt modelId="{4BF71825-0734-432A-8C8A-60082B2FB284}" type="sibTrans" cxnId="{20BDC2BC-C220-4715-9102-4F2983C0E7E8}">
      <dgm:prSet/>
      <dgm:spPr/>
      <dgm:t>
        <a:bodyPr/>
        <a:lstStyle/>
        <a:p>
          <a:endParaRPr lang="en-US"/>
        </a:p>
      </dgm:t>
    </dgm:pt>
    <dgm:pt modelId="{8D9FBFAA-1DB7-4F1F-B86C-6676A078E5F3}">
      <dgm:prSet/>
      <dgm:spPr/>
      <dgm:t>
        <a:bodyPr/>
        <a:lstStyle/>
        <a:p>
          <a:r>
            <a:rPr lang="en-US"/>
            <a:t>Users need a smarter system that not only tracks but also predicts spending patterns and alerts them to anomalies.</a:t>
          </a:r>
        </a:p>
      </dgm:t>
    </dgm:pt>
    <dgm:pt modelId="{5379A5F5-0044-4544-A146-4F454AA01F18}" type="parTrans" cxnId="{5B3BF623-AEA3-48E0-9BD3-F658256D5DE8}">
      <dgm:prSet/>
      <dgm:spPr/>
      <dgm:t>
        <a:bodyPr/>
        <a:lstStyle/>
        <a:p>
          <a:endParaRPr lang="en-US"/>
        </a:p>
      </dgm:t>
    </dgm:pt>
    <dgm:pt modelId="{19B2154D-B7E1-4AD0-80F6-BF299F184CEB}" type="sibTrans" cxnId="{5B3BF623-AEA3-48E0-9BD3-F658256D5DE8}">
      <dgm:prSet/>
      <dgm:spPr/>
      <dgm:t>
        <a:bodyPr/>
        <a:lstStyle/>
        <a:p>
          <a:endParaRPr lang="en-US"/>
        </a:p>
      </dgm:t>
    </dgm:pt>
    <dgm:pt modelId="{DEE60F89-3A64-48B4-A22E-AC4909F742CA}" type="pres">
      <dgm:prSet presAssocID="{EB31F397-B61E-41DF-8AE9-91993D3CEDE8}" presName="root" presStyleCnt="0">
        <dgm:presLayoutVars>
          <dgm:dir/>
          <dgm:resizeHandles val="exact"/>
        </dgm:presLayoutVars>
      </dgm:prSet>
      <dgm:spPr/>
    </dgm:pt>
    <dgm:pt modelId="{EFB4B756-E068-451F-BBD2-26A0E91D661D}" type="pres">
      <dgm:prSet presAssocID="{96D4B475-7569-4AFE-84B5-BD544A244E2E}" presName="compNode" presStyleCnt="0"/>
      <dgm:spPr/>
    </dgm:pt>
    <dgm:pt modelId="{9C962E8F-4F4B-4EEB-8390-6335CA057E19}" type="pres">
      <dgm:prSet presAssocID="{96D4B475-7569-4AFE-84B5-BD544A244E2E}" presName="bgRect" presStyleLbl="bgShp" presStyleIdx="0" presStyleCnt="3"/>
      <dgm:spPr/>
    </dgm:pt>
    <dgm:pt modelId="{7B63FF36-EBDE-441F-A54D-CC967F2D5863}" type="pres">
      <dgm:prSet presAssocID="{96D4B475-7569-4AFE-84B5-BD544A244E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F65BB9BD-D039-436F-9502-6FA222B3CA0D}" type="pres">
      <dgm:prSet presAssocID="{96D4B475-7569-4AFE-84B5-BD544A244E2E}" presName="spaceRect" presStyleCnt="0"/>
      <dgm:spPr/>
    </dgm:pt>
    <dgm:pt modelId="{0FB90C24-8B5C-4D3E-BB98-D4DF0ADB3C9D}" type="pres">
      <dgm:prSet presAssocID="{96D4B475-7569-4AFE-84B5-BD544A244E2E}" presName="parTx" presStyleLbl="revTx" presStyleIdx="0" presStyleCnt="3">
        <dgm:presLayoutVars>
          <dgm:chMax val="0"/>
          <dgm:chPref val="0"/>
        </dgm:presLayoutVars>
      </dgm:prSet>
      <dgm:spPr/>
    </dgm:pt>
    <dgm:pt modelId="{3A2F127A-72C5-49EE-B5CA-774467481807}" type="pres">
      <dgm:prSet presAssocID="{999B85CB-7C0A-457B-8CB2-7963C2FBBCA9}" presName="sibTrans" presStyleCnt="0"/>
      <dgm:spPr/>
    </dgm:pt>
    <dgm:pt modelId="{DEDA374E-6C20-4528-99D1-DB99BA9B0E66}" type="pres">
      <dgm:prSet presAssocID="{6D0F80DD-69D7-4CA3-97DF-9F8DF51CFF36}" presName="compNode" presStyleCnt="0"/>
      <dgm:spPr/>
    </dgm:pt>
    <dgm:pt modelId="{568779A8-77A9-4C0C-83B5-C07EE69DFAD1}" type="pres">
      <dgm:prSet presAssocID="{6D0F80DD-69D7-4CA3-97DF-9F8DF51CFF36}" presName="bgRect" presStyleLbl="bgShp" presStyleIdx="1" presStyleCnt="3"/>
      <dgm:spPr/>
    </dgm:pt>
    <dgm:pt modelId="{5D15B790-38B2-4E0C-B5F8-DE784CC3C3A0}" type="pres">
      <dgm:prSet presAssocID="{6D0F80DD-69D7-4CA3-97DF-9F8DF51CFF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2E93C90-AD40-40E3-8785-C014854A6519}" type="pres">
      <dgm:prSet presAssocID="{6D0F80DD-69D7-4CA3-97DF-9F8DF51CFF36}" presName="spaceRect" presStyleCnt="0"/>
      <dgm:spPr/>
    </dgm:pt>
    <dgm:pt modelId="{B9096DED-7087-470D-B158-D34904304413}" type="pres">
      <dgm:prSet presAssocID="{6D0F80DD-69D7-4CA3-97DF-9F8DF51CFF36}" presName="parTx" presStyleLbl="revTx" presStyleIdx="1" presStyleCnt="3">
        <dgm:presLayoutVars>
          <dgm:chMax val="0"/>
          <dgm:chPref val="0"/>
        </dgm:presLayoutVars>
      </dgm:prSet>
      <dgm:spPr/>
    </dgm:pt>
    <dgm:pt modelId="{76937687-CCF7-47B6-B937-11170D5EEB46}" type="pres">
      <dgm:prSet presAssocID="{4BF71825-0734-432A-8C8A-60082B2FB284}" presName="sibTrans" presStyleCnt="0"/>
      <dgm:spPr/>
    </dgm:pt>
    <dgm:pt modelId="{D189F05E-E7A7-4C14-B0E1-593EF49B8FD7}" type="pres">
      <dgm:prSet presAssocID="{8D9FBFAA-1DB7-4F1F-B86C-6676A078E5F3}" presName="compNode" presStyleCnt="0"/>
      <dgm:spPr/>
    </dgm:pt>
    <dgm:pt modelId="{227E342B-F53C-43D0-A0CF-6AF73880D2CC}" type="pres">
      <dgm:prSet presAssocID="{8D9FBFAA-1DB7-4F1F-B86C-6676A078E5F3}" presName="bgRect" presStyleLbl="bgShp" presStyleIdx="2" presStyleCnt="3"/>
      <dgm:spPr/>
    </dgm:pt>
    <dgm:pt modelId="{7E1F67B7-1D19-4E9D-9ECD-1D44033B257C}" type="pres">
      <dgm:prSet presAssocID="{8D9FBFAA-1DB7-4F1F-B86C-6676A078E5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916FB4-E5EB-42B9-9996-67F79126C6C2}" type="pres">
      <dgm:prSet presAssocID="{8D9FBFAA-1DB7-4F1F-B86C-6676A078E5F3}" presName="spaceRect" presStyleCnt="0"/>
      <dgm:spPr/>
    </dgm:pt>
    <dgm:pt modelId="{A3B60C83-EDD7-4349-AB8E-BD29F48A9965}" type="pres">
      <dgm:prSet presAssocID="{8D9FBFAA-1DB7-4F1F-B86C-6676A078E5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F5E223-7538-44C4-9A72-50B0FEE7CFF0}" type="presOf" srcId="{8D9FBFAA-1DB7-4F1F-B86C-6676A078E5F3}" destId="{A3B60C83-EDD7-4349-AB8E-BD29F48A9965}" srcOrd="0" destOrd="0" presId="urn:microsoft.com/office/officeart/2018/2/layout/IconVerticalSolidList"/>
    <dgm:cxn modelId="{5B3BF623-AEA3-48E0-9BD3-F658256D5DE8}" srcId="{EB31F397-B61E-41DF-8AE9-91993D3CEDE8}" destId="{8D9FBFAA-1DB7-4F1F-B86C-6676A078E5F3}" srcOrd="2" destOrd="0" parTransId="{5379A5F5-0044-4544-A146-4F454AA01F18}" sibTransId="{19B2154D-B7E1-4AD0-80F6-BF299F184CEB}"/>
    <dgm:cxn modelId="{6881FB67-69BF-43E3-B786-B2BC2688F278}" type="presOf" srcId="{6D0F80DD-69D7-4CA3-97DF-9F8DF51CFF36}" destId="{B9096DED-7087-470D-B158-D34904304413}" srcOrd="0" destOrd="0" presId="urn:microsoft.com/office/officeart/2018/2/layout/IconVerticalSolidList"/>
    <dgm:cxn modelId="{CBEDEA4A-7FBD-4BD8-BC31-3997ED042786}" type="presOf" srcId="{EB31F397-B61E-41DF-8AE9-91993D3CEDE8}" destId="{DEE60F89-3A64-48B4-A22E-AC4909F742CA}" srcOrd="0" destOrd="0" presId="urn:microsoft.com/office/officeart/2018/2/layout/IconVerticalSolidList"/>
    <dgm:cxn modelId="{128B47B2-78B6-47AE-BB00-C74F844BF1D3}" type="presOf" srcId="{96D4B475-7569-4AFE-84B5-BD544A244E2E}" destId="{0FB90C24-8B5C-4D3E-BB98-D4DF0ADB3C9D}" srcOrd="0" destOrd="0" presId="urn:microsoft.com/office/officeart/2018/2/layout/IconVerticalSolidList"/>
    <dgm:cxn modelId="{20BDC2BC-C220-4715-9102-4F2983C0E7E8}" srcId="{EB31F397-B61E-41DF-8AE9-91993D3CEDE8}" destId="{6D0F80DD-69D7-4CA3-97DF-9F8DF51CFF36}" srcOrd="1" destOrd="0" parTransId="{B5539342-8A73-4690-8B9A-B843590B5D02}" sibTransId="{4BF71825-0734-432A-8C8A-60082B2FB284}"/>
    <dgm:cxn modelId="{F8CB4ADA-F441-496E-B102-56056EE74444}" srcId="{EB31F397-B61E-41DF-8AE9-91993D3CEDE8}" destId="{96D4B475-7569-4AFE-84B5-BD544A244E2E}" srcOrd="0" destOrd="0" parTransId="{F1C5E421-78FB-49BA-A077-990BCC40999D}" sibTransId="{999B85CB-7C0A-457B-8CB2-7963C2FBBCA9}"/>
    <dgm:cxn modelId="{0C7AC2B5-3683-4A82-91E4-11A877FFD215}" type="presParOf" srcId="{DEE60F89-3A64-48B4-A22E-AC4909F742CA}" destId="{EFB4B756-E068-451F-BBD2-26A0E91D661D}" srcOrd="0" destOrd="0" presId="urn:microsoft.com/office/officeart/2018/2/layout/IconVerticalSolidList"/>
    <dgm:cxn modelId="{FE2F4457-BA06-4266-B63C-C70EB507F3F4}" type="presParOf" srcId="{EFB4B756-E068-451F-BBD2-26A0E91D661D}" destId="{9C962E8F-4F4B-4EEB-8390-6335CA057E19}" srcOrd="0" destOrd="0" presId="urn:microsoft.com/office/officeart/2018/2/layout/IconVerticalSolidList"/>
    <dgm:cxn modelId="{928D3143-32C8-4074-A02A-E76DC854B175}" type="presParOf" srcId="{EFB4B756-E068-451F-BBD2-26A0E91D661D}" destId="{7B63FF36-EBDE-441F-A54D-CC967F2D5863}" srcOrd="1" destOrd="0" presId="urn:microsoft.com/office/officeart/2018/2/layout/IconVerticalSolidList"/>
    <dgm:cxn modelId="{B05E1465-60DF-4146-B866-80B37406732E}" type="presParOf" srcId="{EFB4B756-E068-451F-BBD2-26A0E91D661D}" destId="{F65BB9BD-D039-436F-9502-6FA222B3CA0D}" srcOrd="2" destOrd="0" presId="urn:microsoft.com/office/officeart/2018/2/layout/IconVerticalSolidList"/>
    <dgm:cxn modelId="{F65BF6AB-6D43-47B4-9FE1-97F7A32FD6CB}" type="presParOf" srcId="{EFB4B756-E068-451F-BBD2-26A0E91D661D}" destId="{0FB90C24-8B5C-4D3E-BB98-D4DF0ADB3C9D}" srcOrd="3" destOrd="0" presId="urn:microsoft.com/office/officeart/2018/2/layout/IconVerticalSolidList"/>
    <dgm:cxn modelId="{489B4521-39CD-4F81-9116-F81B7F0D5FA6}" type="presParOf" srcId="{DEE60F89-3A64-48B4-A22E-AC4909F742CA}" destId="{3A2F127A-72C5-49EE-B5CA-774467481807}" srcOrd="1" destOrd="0" presId="urn:microsoft.com/office/officeart/2018/2/layout/IconVerticalSolidList"/>
    <dgm:cxn modelId="{5D3A0192-17D1-49F3-90C7-F28E7B4F5357}" type="presParOf" srcId="{DEE60F89-3A64-48B4-A22E-AC4909F742CA}" destId="{DEDA374E-6C20-4528-99D1-DB99BA9B0E66}" srcOrd="2" destOrd="0" presId="urn:microsoft.com/office/officeart/2018/2/layout/IconVerticalSolidList"/>
    <dgm:cxn modelId="{90A33BC2-DE14-48D0-B2DF-43FA1B177DE8}" type="presParOf" srcId="{DEDA374E-6C20-4528-99D1-DB99BA9B0E66}" destId="{568779A8-77A9-4C0C-83B5-C07EE69DFAD1}" srcOrd="0" destOrd="0" presId="urn:microsoft.com/office/officeart/2018/2/layout/IconVerticalSolidList"/>
    <dgm:cxn modelId="{7F73292A-7DC0-43B6-95D1-AF683CBDF027}" type="presParOf" srcId="{DEDA374E-6C20-4528-99D1-DB99BA9B0E66}" destId="{5D15B790-38B2-4E0C-B5F8-DE784CC3C3A0}" srcOrd="1" destOrd="0" presId="urn:microsoft.com/office/officeart/2018/2/layout/IconVerticalSolidList"/>
    <dgm:cxn modelId="{E0698CB0-54BA-4C76-960D-2CE5A54D347E}" type="presParOf" srcId="{DEDA374E-6C20-4528-99D1-DB99BA9B0E66}" destId="{12E93C90-AD40-40E3-8785-C014854A6519}" srcOrd="2" destOrd="0" presId="urn:microsoft.com/office/officeart/2018/2/layout/IconVerticalSolidList"/>
    <dgm:cxn modelId="{D226D30B-A2A0-4E71-8528-11AEDB07216D}" type="presParOf" srcId="{DEDA374E-6C20-4528-99D1-DB99BA9B0E66}" destId="{B9096DED-7087-470D-B158-D34904304413}" srcOrd="3" destOrd="0" presId="urn:microsoft.com/office/officeart/2018/2/layout/IconVerticalSolidList"/>
    <dgm:cxn modelId="{9588A414-5C71-4166-8F4A-5CFF883C0EA8}" type="presParOf" srcId="{DEE60F89-3A64-48B4-A22E-AC4909F742CA}" destId="{76937687-CCF7-47B6-B937-11170D5EEB46}" srcOrd="3" destOrd="0" presId="urn:microsoft.com/office/officeart/2018/2/layout/IconVerticalSolidList"/>
    <dgm:cxn modelId="{34CE209B-221A-44FC-B456-52D267F8A792}" type="presParOf" srcId="{DEE60F89-3A64-48B4-A22E-AC4909F742CA}" destId="{D189F05E-E7A7-4C14-B0E1-593EF49B8FD7}" srcOrd="4" destOrd="0" presId="urn:microsoft.com/office/officeart/2018/2/layout/IconVerticalSolidList"/>
    <dgm:cxn modelId="{696609E1-FB13-4CD9-8CA7-0A9628A89FB1}" type="presParOf" srcId="{D189F05E-E7A7-4C14-B0E1-593EF49B8FD7}" destId="{227E342B-F53C-43D0-A0CF-6AF73880D2CC}" srcOrd="0" destOrd="0" presId="urn:microsoft.com/office/officeart/2018/2/layout/IconVerticalSolidList"/>
    <dgm:cxn modelId="{D631AD29-E2C4-422E-B61C-8A76EFEDA9B5}" type="presParOf" srcId="{D189F05E-E7A7-4C14-B0E1-593EF49B8FD7}" destId="{7E1F67B7-1D19-4E9D-9ECD-1D44033B257C}" srcOrd="1" destOrd="0" presId="urn:microsoft.com/office/officeart/2018/2/layout/IconVerticalSolidList"/>
    <dgm:cxn modelId="{43B4E94A-514F-448E-B267-A35DAF2F69BF}" type="presParOf" srcId="{D189F05E-E7A7-4C14-B0E1-593EF49B8FD7}" destId="{9D916FB4-E5EB-42B9-9996-67F79126C6C2}" srcOrd="2" destOrd="0" presId="urn:microsoft.com/office/officeart/2018/2/layout/IconVerticalSolidList"/>
    <dgm:cxn modelId="{3BE6B391-DD6D-4276-82A1-411D0956089F}" type="presParOf" srcId="{D189F05E-E7A7-4C14-B0E1-593EF49B8FD7}" destId="{A3B60C83-EDD7-4349-AB8E-BD29F48A9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2C34A-35EC-420C-9A6B-7EED408CD6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04D25-B2BC-4D43-AE84-704C31AD5AFE}">
      <dgm:prSet/>
      <dgm:spPr/>
      <dgm:t>
        <a:bodyPr/>
        <a:lstStyle/>
        <a:p>
          <a:pPr algn="ctr"/>
          <a:r>
            <a:rPr lang="en-US" b="1" dirty="0"/>
            <a:t>Weighted Moving Average Algorithm (Expense Forecasting)</a:t>
          </a:r>
          <a:endParaRPr lang="en-US" dirty="0"/>
        </a:p>
      </dgm:t>
    </dgm:pt>
    <dgm:pt modelId="{9164962D-43E2-468F-BD3A-AF17F9BF3F5E}" type="parTrans" cxnId="{6D3BA3F8-447B-48E3-A0B5-C46EA0D01192}">
      <dgm:prSet/>
      <dgm:spPr/>
      <dgm:t>
        <a:bodyPr/>
        <a:lstStyle/>
        <a:p>
          <a:endParaRPr lang="en-US"/>
        </a:p>
      </dgm:t>
    </dgm:pt>
    <dgm:pt modelId="{B96F9579-A9B6-4A6B-A78D-7751D190E290}" type="sibTrans" cxnId="{6D3BA3F8-447B-48E3-A0B5-C46EA0D01192}">
      <dgm:prSet/>
      <dgm:spPr/>
      <dgm:t>
        <a:bodyPr/>
        <a:lstStyle/>
        <a:p>
          <a:endParaRPr lang="en-US"/>
        </a:p>
      </dgm:t>
    </dgm:pt>
    <dgm:pt modelId="{CDC769B6-9BD1-44DC-B6A6-1BAA6787A14B}">
      <dgm:prSet/>
      <dgm:spPr/>
      <dgm:t>
        <a:bodyPr/>
        <a:lstStyle/>
        <a:p>
          <a:r>
            <a:rPr lang="en-US"/>
            <a:t>This algorithm calculates the average of past expenses over a specific period to predict future spending trends.</a:t>
          </a:r>
        </a:p>
      </dgm:t>
    </dgm:pt>
    <dgm:pt modelId="{C6AD1A62-C6E8-4CCE-A8B5-EBC8B42E7054}" type="parTrans" cxnId="{A1DF597E-C0EB-4414-8E29-B0A213EDA006}">
      <dgm:prSet/>
      <dgm:spPr/>
      <dgm:t>
        <a:bodyPr/>
        <a:lstStyle/>
        <a:p>
          <a:endParaRPr lang="en-US"/>
        </a:p>
      </dgm:t>
    </dgm:pt>
    <dgm:pt modelId="{54AF8DF6-ADDD-4AD1-98F0-ED034DDB95D0}" type="sibTrans" cxnId="{A1DF597E-C0EB-4414-8E29-B0A213EDA006}">
      <dgm:prSet/>
      <dgm:spPr/>
      <dgm:t>
        <a:bodyPr/>
        <a:lstStyle/>
        <a:p>
          <a:endParaRPr lang="en-US"/>
        </a:p>
      </dgm:t>
    </dgm:pt>
    <dgm:pt modelId="{F159C63A-37BE-46C0-A9B4-C297281AE457}">
      <dgm:prSet/>
      <dgm:spPr/>
      <dgm:t>
        <a:bodyPr/>
        <a:lstStyle/>
        <a:p>
          <a:r>
            <a:rPr lang="en-US"/>
            <a:t>It helps users anticipate upcoming expenses based on their historical financial data.</a:t>
          </a:r>
        </a:p>
      </dgm:t>
    </dgm:pt>
    <dgm:pt modelId="{35035500-1DE8-41E8-9C80-365A4426B0F4}" type="parTrans" cxnId="{AFD40C88-F21C-4246-A767-8E1237933168}">
      <dgm:prSet/>
      <dgm:spPr/>
      <dgm:t>
        <a:bodyPr/>
        <a:lstStyle/>
        <a:p>
          <a:endParaRPr lang="en-US"/>
        </a:p>
      </dgm:t>
    </dgm:pt>
    <dgm:pt modelId="{4A50F5CD-C885-40E6-B20F-DFBFAA8EEF0C}" type="sibTrans" cxnId="{AFD40C88-F21C-4246-A767-8E1237933168}">
      <dgm:prSet/>
      <dgm:spPr/>
      <dgm:t>
        <a:bodyPr/>
        <a:lstStyle/>
        <a:p>
          <a:endParaRPr lang="en-US"/>
        </a:p>
      </dgm:t>
    </dgm:pt>
    <dgm:pt modelId="{3E8D445A-954C-4E55-843C-EB3399424678}">
      <dgm:prSet/>
      <dgm:spPr/>
      <dgm:t>
        <a:bodyPr/>
        <a:lstStyle/>
        <a:p>
          <a:endParaRPr lang="en-US" dirty="0"/>
        </a:p>
      </dgm:t>
    </dgm:pt>
    <dgm:pt modelId="{252ECB46-30E1-41D8-B4BC-B77068FD7216}" type="sibTrans" cxnId="{D8E86BAB-09D8-4F19-9D0E-C996ED1867FF}">
      <dgm:prSet/>
      <dgm:spPr/>
      <dgm:t>
        <a:bodyPr/>
        <a:lstStyle/>
        <a:p>
          <a:endParaRPr lang="en-US"/>
        </a:p>
      </dgm:t>
    </dgm:pt>
    <dgm:pt modelId="{2C0FBDCB-85B8-4450-B0F1-E19F4BE8809E}" type="parTrans" cxnId="{D8E86BAB-09D8-4F19-9D0E-C996ED1867FF}">
      <dgm:prSet/>
      <dgm:spPr/>
      <dgm:t>
        <a:bodyPr/>
        <a:lstStyle/>
        <a:p>
          <a:endParaRPr lang="en-US"/>
        </a:p>
      </dgm:t>
    </dgm:pt>
    <dgm:pt modelId="{52EA7E2C-F437-4347-8E30-98852BCC440A}" type="pres">
      <dgm:prSet presAssocID="{4BC2C34A-35EC-420C-9A6B-7EED408CD6DC}" presName="vert0" presStyleCnt="0">
        <dgm:presLayoutVars>
          <dgm:dir/>
          <dgm:animOne val="branch"/>
          <dgm:animLvl val="lvl"/>
        </dgm:presLayoutVars>
      </dgm:prSet>
      <dgm:spPr/>
    </dgm:pt>
    <dgm:pt modelId="{BAC7866A-F2C2-4BEE-A1DE-60FDB3448AC6}" type="pres">
      <dgm:prSet presAssocID="{69104D25-B2BC-4D43-AE84-704C31AD5AFE}" presName="thickLine" presStyleLbl="alignNode1" presStyleIdx="0" presStyleCnt="4"/>
      <dgm:spPr/>
    </dgm:pt>
    <dgm:pt modelId="{271D2D35-65A3-4F73-AF28-1DB3D0779878}" type="pres">
      <dgm:prSet presAssocID="{69104D25-B2BC-4D43-AE84-704C31AD5AFE}" presName="horz1" presStyleCnt="0"/>
      <dgm:spPr/>
    </dgm:pt>
    <dgm:pt modelId="{A9D97C85-E90D-49EE-90AF-A1FF0E71F6B8}" type="pres">
      <dgm:prSet presAssocID="{69104D25-B2BC-4D43-AE84-704C31AD5AFE}" presName="tx1" presStyleLbl="revTx" presStyleIdx="0" presStyleCnt="4"/>
      <dgm:spPr/>
    </dgm:pt>
    <dgm:pt modelId="{37383735-38B6-46DD-B208-DDCEBB6DD415}" type="pres">
      <dgm:prSet presAssocID="{69104D25-B2BC-4D43-AE84-704C31AD5AFE}" presName="vert1" presStyleCnt="0"/>
      <dgm:spPr/>
    </dgm:pt>
    <dgm:pt modelId="{00398E4E-7B4B-463D-A0B8-E3409A0F0CFB}" type="pres">
      <dgm:prSet presAssocID="{CDC769B6-9BD1-44DC-B6A6-1BAA6787A14B}" presName="thickLine" presStyleLbl="alignNode1" presStyleIdx="1" presStyleCnt="4"/>
      <dgm:spPr/>
    </dgm:pt>
    <dgm:pt modelId="{F91D7F67-02CA-4FF9-8A02-40FEC8B0A149}" type="pres">
      <dgm:prSet presAssocID="{CDC769B6-9BD1-44DC-B6A6-1BAA6787A14B}" presName="horz1" presStyleCnt="0"/>
      <dgm:spPr/>
    </dgm:pt>
    <dgm:pt modelId="{71787699-B28E-437A-AB19-CF3482CACE4F}" type="pres">
      <dgm:prSet presAssocID="{CDC769B6-9BD1-44DC-B6A6-1BAA6787A14B}" presName="tx1" presStyleLbl="revTx" presStyleIdx="1" presStyleCnt="4"/>
      <dgm:spPr/>
    </dgm:pt>
    <dgm:pt modelId="{F53817D7-EC77-49E7-ADA8-D0591CCE27A3}" type="pres">
      <dgm:prSet presAssocID="{CDC769B6-9BD1-44DC-B6A6-1BAA6787A14B}" presName="vert1" presStyleCnt="0"/>
      <dgm:spPr/>
    </dgm:pt>
    <dgm:pt modelId="{8EF85488-9621-42AC-854D-F1977B88C0A3}" type="pres">
      <dgm:prSet presAssocID="{F159C63A-37BE-46C0-A9B4-C297281AE457}" presName="thickLine" presStyleLbl="alignNode1" presStyleIdx="2" presStyleCnt="4"/>
      <dgm:spPr/>
    </dgm:pt>
    <dgm:pt modelId="{E98EB3B3-DDE2-466F-8A6C-7373FA8213C7}" type="pres">
      <dgm:prSet presAssocID="{F159C63A-37BE-46C0-A9B4-C297281AE457}" presName="horz1" presStyleCnt="0"/>
      <dgm:spPr/>
    </dgm:pt>
    <dgm:pt modelId="{57239EE1-D289-4DD5-8642-F2C1935A5C73}" type="pres">
      <dgm:prSet presAssocID="{F159C63A-37BE-46C0-A9B4-C297281AE457}" presName="tx1" presStyleLbl="revTx" presStyleIdx="2" presStyleCnt="4"/>
      <dgm:spPr/>
    </dgm:pt>
    <dgm:pt modelId="{B41F1E3D-A3E2-432A-8621-F3CD214BE45E}" type="pres">
      <dgm:prSet presAssocID="{F159C63A-37BE-46C0-A9B4-C297281AE457}" presName="vert1" presStyleCnt="0"/>
      <dgm:spPr/>
    </dgm:pt>
    <dgm:pt modelId="{FDCFD424-3E27-4016-9D2B-97ACE22668EC}" type="pres">
      <dgm:prSet presAssocID="{3E8D445A-954C-4E55-843C-EB3399424678}" presName="thickLine" presStyleLbl="alignNode1" presStyleIdx="3" presStyleCnt="4"/>
      <dgm:spPr/>
    </dgm:pt>
    <dgm:pt modelId="{939C3704-3C37-4393-9385-A094831EA580}" type="pres">
      <dgm:prSet presAssocID="{3E8D445A-954C-4E55-843C-EB3399424678}" presName="horz1" presStyleCnt="0"/>
      <dgm:spPr/>
    </dgm:pt>
    <dgm:pt modelId="{999E1826-DFC4-4C65-9817-372D4641A3B2}" type="pres">
      <dgm:prSet presAssocID="{3E8D445A-954C-4E55-843C-EB3399424678}" presName="tx1" presStyleLbl="revTx" presStyleIdx="3" presStyleCnt="4"/>
      <dgm:spPr/>
    </dgm:pt>
    <dgm:pt modelId="{23C6FA2E-73F9-4E39-8B48-6C27B3A523A0}" type="pres">
      <dgm:prSet presAssocID="{3E8D445A-954C-4E55-843C-EB3399424678}" presName="vert1" presStyleCnt="0"/>
      <dgm:spPr/>
    </dgm:pt>
  </dgm:ptLst>
  <dgm:cxnLst>
    <dgm:cxn modelId="{0DA45004-AB57-4A92-9136-0DEE51B84755}" type="presOf" srcId="{69104D25-B2BC-4D43-AE84-704C31AD5AFE}" destId="{A9D97C85-E90D-49EE-90AF-A1FF0E71F6B8}" srcOrd="0" destOrd="0" presId="urn:microsoft.com/office/officeart/2008/layout/LinedList"/>
    <dgm:cxn modelId="{89457053-7E38-4C03-AA76-EAD54CAB1474}" type="presOf" srcId="{3E8D445A-954C-4E55-843C-EB3399424678}" destId="{999E1826-DFC4-4C65-9817-372D4641A3B2}" srcOrd="0" destOrd="0" presId="urn:microsoft.com/office/officeart/2008/layout/LinedList"/>
    <dgm:cxn modelId="{A1DF597E-C0EB-4414-8E29-B0A213EDA006}" srcId="{4BC2C34A-35EC-420C-9A6B-7EED408CD6DC}" destId="{CDC769B6-9BD1-44DC-B6A6-1BAA6787A14B}" srcOrd="1" destOrd="0" parTransId="{C6AD1A62-C6E8-4CCE-A8B5-EBC8B42E7054}" sibTransId="{54AF8DF6-ADDD-4AD1-98F0-ED034DDB95D0}"/>
    <dgm:cxn modelId="{AFD40C88-F21C-4246-A767-8E1237933168}" srcId="{4BC2C34A-35EC-420C-9A6B-7EED408CD6DC}" destId="{F159C63A-37BE-46C0-A9B4-C297281AE457}" srcOrd="2" destOrd="0" parTransId="{35035500-1DE8-41E8-9C80-365A4426B0F4}" sibTransId="{4A50F5CD-C885-40E6-B20F-DFBFAA8EEF0C}"/>
    <dgm:cxn modelId="{8586D18F-56EA-4B7B-B28B-579959D29509}" type="presOf" srcId="{F159C63A-37BE-46C0-A9B4-C297281AE457}" destId="{57239EE1-D289-4DD5-8642-F2C1935A5C73}" srcOrd="0" destOrd="0" presId="urn:microsoft.com/office/officeart/2008/layout/LinedList"/>
    <dgm:cxn modelId="{D8E86BAB-09D8-4F19-9D0E-C996ED1867FF}" srcId="{4BC2C34A-35EC-420C-9A6B-7EED408CD6DC}" destId="{3E8D445A-954C-4E55-843C-EB3399424678}" srcOrd="3" destOrd="0" parTransId="{2C0FBDCB-85B8-4450-B0F1-E19F4BE8809E}" sibTransId="{252ECB46-30E1-41D8-B4BC-B77068FD7216}"/>
    <dgm:cxn modelId="{ECEB98B6-F48B-45BC-9DC8-762307BDF484}" type="presOf" srcId="{4BC2C34A-35EC-420C-9A6B-7EED408CD6DC}" destId="{52EA7E2C-F437-4347-8E30-98852BCC440A}" srcOrd="0" destOrd="0" presId="urn:microsoft.com/office/officeart/2008/layout/LinedList"/>
    <dgm:cxn modelId="{9473F6C2-58D5-4503-BD7B-48E0EA8F5BBC}" type="presOf" srcId="{CDC769B6-9BD1-44DC-B6A6-1BAA6787A14B}" destId="{71787699-B28E-437A-AB19-CF3482CACE4F}" srcOrd="0" destOrd="0" presId="urn:microsoft.com/office/officeart/2008/layout/LinedList"/>
    <dgm:cxn modelId="{6D3BA3F8-447B-48E3-A0B5-C46EA0D01192}" srcId="{4BC2C34A-35EC-420C-9A6B-7EED408CD6DC}" destId="{69104D25-B2BC-4D43-AE84-704C31AD5AFE}" srcOrd="0" destOrd="0" parTransId="{9164962D-43E2-468F-BD3A-AF17F9BF3F5E}" sibTransId="{B96F9579-A9B6-4A6B-A78D-7751D190E290}"/>
    <dgm:cxn modelId="{F2FBBA63-7AB4-4BEB-9134-B8AAC4128C36}" type="presParOf" srcId="{52EA7E2C-F437-4347-8E30-98852BCC440A}" destId="{BAC7866A-F2C2-4BEE-A1DE-60FDB3448AC6}" srcOrd="0" destOrd="0" presId="urn:microsoft.com/office/officeart/2008/layout/LinedList"/>
    <dgm:cxn modelId="{FEDE57C6-DF76-44AC-9ECB-A732C2CC86AE}" type="presParOf" srcId="{52EA7E2C-F437-4347-8E30-98852BCC440A}" destId="{271D2D35-65A3-4F73-AF28-1DB3D0779878}" srcOrd="1" destOrd="0" presId="urn:microsoft.com/office/officeart/2008/layout/LinedList"/>
    <dgm:cxn modelId="{E74B1CAC-8536-41E3-B3EF-A547ACE99342}" type="presParOf" srcId="{271D2D35-65A3-4F73-AF28-1DB3D0779878}" destId="{A9D97C85-E90D-49EE-90AF-A1FF0E71F6B8}" srcOrd="0" destOrd="0" presId="urn:microsoft.com/office/officeart/2008/layout/LinedList"/>
    <dgm:cxn modelId="{78511C9F-B566-424C-9094-FE59CBC72FC9}" type="presParOf" srcId="{271D2D35-65A3-4F73-AF28-1DB3D0779878}" destId="{37383735-38B6-46DD-B208-DDCEBB6DD415}" srcOrd="1" destOrd="0" presId="urn:microsoft.com/office/officeart/2008/layout/LinedList"/>
    <dgm:cxn modelId="{5AF44396-67D5-4832-A240-47EEC2246D28}" type="presParOf" srcId="{52EA7E2C-F437-4347-8E30-98852BCC440A}" destId="{00398E4E-7B4B-463D-A0B8-E3409A0F0CFB}" srcOrd="2" destOrd="0" presId="urn:microsoft.com/office/officeart/2008/layout/LinedList"/>
    <dgm:cxn modelId="{EC55E0B6-C47B-4600-8E54-85846A769853}" type="presParOf" srcId="{52EA7E2C-F437-4347-8E30-98852BCC440A}" destId="{F91D7F67-02CA-4FF9-8A02-40FEC8B0A149}" srcOrd="3" destOrd="0" presId="urn:microsoft.com/office/officeart/2008/layout/LinedList"/>
    <dgm:cxn modelId="{70228DCB-0BB4-4633-88CD-544828799C0B}" type="presParOf" srcId="{F91D7F67-02CA-4FF9-8A02-40FEC8B0A149}" destId="{71787699-B28E-437A-AB19-CF3482CACE4F}" srcOrd="0" destOrd="0" presId="urn:microsoft.com/office/officeart/2008/layout/LinedList"/>
    <dgm:cxn modelId="{44276B56-F0BD-4D5B-AFBA-AB6A757FAC4C}" type="presParOf" srcId="{F91D7F67-02CA-4FF9-8A02-40FEC8B0A149}" destId="{F53817D7-EC77-49E7-ADA8-D0591CCE27A3}" srcOrd="1" destOrd="0" presId="urn:microsoft.com/office/officeart/2008/layout/LinedList"/>
    <dgm:cxn modelId="{F915C4BE-93FD-4E5C-8125-8938ECFB28AE}" type="presParOf" srcId="{52EA7E2C-F437-4347-8E30-98852BCC440A}" destId="{8EF85488-9621-42AC-854D-F1977B88C0A3}" srcOrd="4" destOrd="0" presId="urn:microsoft.com/office/officeart/2008/layout/LinedList"/>
    <dgm:cxn modelId="{67047277-DE9C-4162-9299-542EC7215648}" type="presParOf" srcId="{52EA7E2C-F437-4347-8E30-98852BCC440A}" destId="{E98EB3B3-DDE2-466F-8A6C-7373FA8213C7}" srcOrd="5" destOrd="0" presId="urn:microsoft.com/office/officeart/2008/layout/LinedList"/>
    <dgm:cxn modelId="{7ECC57F3-FEC1-4C30-BC9F-6FE540AE298F}" type="presParOf" srcId="{E98EB3B3-DDE2-466F-8A6C-7373FA8213C7}" destId="{57239EE1-D289-4DD5-8642-F2C1935A5C73}" srcOrd="0" destOrd="0" presId="urn:microsoft.com/office/officeart/2008/layout/LinedList"/>
    <dgm:cxn modelId="{1BB228B1-5534-4D81-8669-D144EB4285FB}" type="presParOf" srcId="{E98EB3B3-DDE2-466F-8A6C-7373FA8213C7}" destId="{B41F1E3D-A3E2-432A-8621-F3CD214BE45E}" srcOrd="1" destOrd="0" presId="urn:microsoft.com/office/officeart/2008/layout/LinedList"/>
    <dgm:cxn modelId="{5D6F7DD7-B773-4175-8462-C9E43B097646}" type="presParOf" srcId="{52EA7E2C-F437-4347-8E30-98852BCC440A}" destId="{FDCFD424-3E27-4016-9D2B-97ACE22668EC}" srcOrd="6" destOrd="0" presId="urn:microsoft.com/office/officeart/2008/layout/LinedList"/>
    <dgm:cxn modelId="{AE7EABA7-32BA-47EC-8196-E147C8BF9E9C}" type="presParOf" srcId="{52EA7E2C-F437-4347-8E30-98852BCC440A}" destId="{939C3704-3C37-4393-9385-A094831EA580}" srcOrd="7" destOrd="0" presId="urn:microsoft.com/office/officeart/2008/layout/LinedList"/>
    <dgm:cxn modelId="{79A6DAF7-A53D-4BE5-82F0-25FF0BF6E646}" type="presParOf" srcId="{939C3704-3C37-4393-9385-A094831EA580}" destId="{999E1826-DFC4-4C65-9817-372D4641A3B2}" srcOrd="0" destOrd="0" presId="urn:microsoft.com/office/officeart/2008/layout/LinedList"/>
    <dgm:cxn modelId="{F99D1A9B-F68E-4E6D-9643-50A7C32F3116}" type="presParOf" srcId="{939C3704-3C37-4393-9385-A094831EA580}" destId="{23C6FA2E-73F9-4E39-8B48-6C27B3A523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C2C34A-35EC-420C-9A6B-7EED408CD6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04D25-B2BC-4D43-AE84-704C31AD5AFE}">
      <dgm:prSet/>
      <dgm:spPr/>
      <dgm:t>
        <a:bodyPr/>
        <a:lstStyle/>
        <a:p>
          <a:pPr algn="ctr"/>
          <a:r>
            <a:rPr lang="en-US" b="1" dirty="0"/>
            <a:t>Isolation Forest Algorithm</a:t>
          </a:r>
        </a:p>
        <a:p>
          <a:pPr algn="ctr"/>
          <a:r>
            <a:rPr lang="en-US" b="1" dirty="0"/>
            <a:t> (Anomaly Detection)</a:t>
          </a:r>
          <a:endParaRPr lang="en-US" dirty="0"/>
        </a:p>
      </dgm:t>
    </dgm:pt>
    <dgm:pt modelId="{9164962D-43E2-468F-BD3A-AF17F9BF3F5E}" type="parTrans" cxnId="{6D3BA3F8-447B-48E3-A0B5-C46EA0D01192}">
      <dgm:prSet/>
      <dgm:spPr/>
      <dgm:t>
        <a:bodyPr/>
        <a:lstStyle/>
        <a:p>
          <a:endParaRPr lang="en-US"/>
        </a:p>
      </dgm:t>
    </dgm:pt>
    <dgm:pt modelId="{B96F9579-A9B6-4A6B-A78D-7751D190E290}" type="sibTrans" cxnId="{6D3BA3F8-447B-48E3-A0B5-C46EA0D01192}">
      <dgm:prSet/>
      <dgm:spPr/>
      <dgm:t>
        <a:bodyPr/>
        <a:lstStyle/>
        <a:p>
          <a:endParaRPr lang="en-US"/>
        </a:p>
      </dgm:t>
    </dgm:pt>
    <dgm:pt modelId="{CDC769B6-9BD1-44DC-B6A6-1BAA6787A14B}">
      <dgm:prSet/>
      <dgm:spPr/>
      <dgm:t>
        <a:bodyPr/>
        <a:lstStyle/>
        <a:p>
          <a:r>
            <a:rPr lang="en-US" dirty="0"/>
            <a:t>A machine learning algorithm used to identify outliers in financial transactions.</a:t>
          </a:r>
        </a:p>
      </dgm:t>
    </dgm:pt>
    <dgm:pt modelId="{C6AD1A62-C6E8-4CCE-A8B5-EBC8B42E7054}" type="parTrans" cxnId="{A1DF597E-C0EB-4414-8E29-B0A213EDA006}">
      <dgm:prSet/>
      <dgm:spPr/>
      <dgm:t>
        <a:bodyPr/>
        <a:lstStyle/>
        <a:p>
          <a:endParaRPr lang="en-US"/>
        </a:p>
      </dgm:t>
    </dgm:pt>
    <dgm:pt modelId="{54AF8DF6-ADDD-4AD1-98F0-ED034DDB95D0}" type="sibTrans" cxnId="{A1DF597E-C0EB-4414-8E29-B0A213EDA006}">
      <dgm:prSet/>
      <dgm:spPr/>
      <dgm:t>
        <a:bodyPr/>
        <a:lstStyle/>
        <a:p>
          <a:endParaRPr lang="en-US"/>
        </a:p>
      </dgm:t>
    </dgm:pt>
    <dgm:pt modelId="{F159C63A-37BE-46C0-A9B4-C297281AE457}">
      <dgm:prSet/>
      <dgm:spPr/>
      <dgm:t>
        <a:bodyPr/>
        <a:lstStyle/>
        <a:p>
          <a:r>
            <a:rPr lang="en-US" dirty="0"/>
            <a:t>It detects suspicious or unusual expenses by isolating anomalies from normal spending patterns.</a:t>
          </a:r>
        </a:p>
      </dgm:t>
    </dgm:pt>
    <dgm:pt modelId="{35035500-1DE8-41E8-9C80-365A4426B0F4}" type="parTrans" cxnId="{AFD40C88-F21C-4246-A767-8E1237933168}">
      <dgm:prSet/>
      <dgm:spPr/>
      <dgm:t>
        <a:bodyPr/>
        <a:lstStyle/>
        <a:p>
          <a:endParaRPr lang="en-US"/>
        </a:p>
      </dgm:t>
    </dgm:pt>
    <dgm:pt modelId="{4A50F5CD-C885-40E6-B20F-DFBFAA8EEF0C}" type="sibTrans" cxnId="{AFD40C88-F21C-4246-A767-8E1237933168}">
      <dgm:prSet/>
      <dgm:spPr/>
      <dgm:t>
        <a:bodyPr/>
        <a:lstStyle/>
        <a:p>
          <a:endParaRPr lang="en-US"/>
        </a:p>
      </dgm:t>
    </dgm:pt>
    <dgm:pt modelId="{3E8D445A-954C-4E55-843C-EB3399424678}">
      <dgm:prSet/>
      <dgm:spPr/>
      <dgm:t>
        <a:bodyPr/>
        <a:lstStyle/>
        <a:p>
          <a:r>
            <a:rPr lang="en-US" dirty="0"/>
            <a:t>Useful for fraud detection, preventing overspending, and identifying financial irregularities.</a:t>
          </a:r>
        </a:p>
      </dgm:t>
    </dgm:pt>
    <dgm:pt modelId="{2C0FBDCB-85B8-4450-B0F1-E19F4BE8809E}" type="parTrans" cxnId="{D8E86BAB-09D8-4F19-9D0E-C996ED1867FF}">
      <dgm:prSet/>
      <dgm:spPr/>
      <dgm:t>
        <a:bodyPr/>
        <a:lstStyle/>
        <a:p>
          <a:endParaRPr lang="en-US"/>
        </a:p>
      </dgm:t>
    </dgm:pt>
    <dgm:pt modelId="{252ECB46-30E1-41D8-B4BC-B77068FD7216}" type="sibTrans" cxnId="{D8E86BAB-09D8-4F19-9D0E-C996ED1867FF}">
      <dgm:prSet/>
      <dgm:spPr/>
      <dgm:t>
        <a:bodyPr/>
        <a:lstStyle/>
        <a:p>
          <a:endParaRPr lang="en-US"/>
        </a:p>
      </dgm:t>
    </dgm:pt>
    <dgm:pt modelId="{52EA7E2C-F437-4347-8E30-98852BCC440A}" type="pres">
      <dgm:prSet presAssocID="{4BC2C34A-35EC-420C-9A6B-7EED408CD6DC}" presName="vert0" presStyleCnt="0">
        <dgm:presLayoutVars>
          <dgm:dir/>
          <dgm:animOne val="branch"/>
          <dgm:animLvl val="lvl"/>
        </dgm:presLayoutVars>
      </dgm:prSet>
      <dgm:spPr/>
    </dgm:pt>
    <dgm:pt modelId="{BAC7866A-F2C2-4BEE-A1DE-60FDB3448AC6}" type="pres">
      <dgm:prSet presAssocID="{69104D25-B2BC-4D43-AE84-704C31AD5AFE}" presName="thickLine" presStyleLbl="alignNode1" presStyleIdx="0" presStyleCnt="4"/>
      <dgm:spPr/>
    </dgm:pt>
    <dgm:pt modelId="{271D2D35-65A3-4F73-AF28-1DB3D0779878}" type="pres">
      <dgm:prSet presAssocID="{69104D25-B2BC-4D43-AE84-704C31AD5AFE}" presName="horz1" presStyleCnt="0"/>
      <dgm:spPr/>
    </dgm:pt>
    <dgm:pt modelId="{A9D97C85-E90D-49EE-90AF-A1FF0E71F6B8}" type="pres">
      <dgm:prSet presAssocID="{69104D25-B2BC-4D43-AE84-704C31AD5AFE}" presName="tx1" presStyleLbl="revTx" presStyleIdx="0" presStyleCnt="4"/>
      <dgm:spPr/>
    </dgm:pt>
    <dgm:pt modelId="{37383735-38B6-46DD-B208-DDCEBB6DD415}" type="pres">
      <dgm:prSet presAssocID="{69104D25-B2BC-4D43-AE84-704C31AD5AFE}" presName="vert1" presStyleCnt="0"/>
      <dgm:spPr/>
    </dgm:pt>
    <dgm:pt modelId="{00398E4E-7B4B-463D-A0B8-E3409A0F0CFB}" type="pres">
      <dgm:prSet presAssocID="{CDC769B6-9BD1-44DC-B6A6-1BAA6787A14B}" presName="thickLine" presStyleLbl="alignNode1" presStyleIdx="1" presStyleCnt="4"/>
      <dgm:spPr/>
    </dgm:pt>
    <dgm:pt modelId="{F91D7F67-02CA-4FF9-8A02-40FEC8B0A149}" type="pres">
      <dgm:prSet presAssocID="{CDC769B6-9BD1-44DC-B6A6-1BAA6787A14B}" presName="horz1" presStyleCnt="0"/>
      <dgm:spPr/>
    </dgm:pt>
    <dgm:pt modelId="{71787699-B28E-437A-AB19-CF3482CACE4F}" type="pres">
      <dgm:prSet presAssocID="{CDC769B6-9BD1-44DC-B6A6-1BAA6787A14B}" presName="tx1" presStyleLbl="revTx" presStyleIdx="1" presStyleCnt="4"/>
      <dgm:spPr/>
    </dgm:pt>
    <dgm:pt modelId="{F53817D7-EC77-49E7-ADA8-D0591CCE27A3}" type="pres">
      <dgm:prSet presAssocID="{CDC769B6-9BD1-44DC-B6A6-1BAA6787A14B}" presName="vert1" presStyleCnt="0"/>
      <dgm:spPr/>
    </dgm:pt>
    <dgm:pt modelId="{8EF85488-9621-42AC-854D-F1977B88C0A3}" type="pres">
      <dgm:prSet presAssocID="{F159C63A-37BE-46C0-A9B4-C297281AE457}" presName="thickLine" presStyleLbl="alignNode1" presStyleIdx="2" presStyleCnt="4"/>
      <dgm:spPr/>
    </dgm:pt>
    <dgm:pt modelId="{E98EB3B3-DDE2-466F-8A6C-7373FA8213C7}" type="pres">
      <dgm:prSet presAssocID="{F159C63A-37BE-46C0-A9B4-C297281AE457}" presName="horz1" presStyleCnt="0"/>
      <dgm:spPr/>
    </dgm:pt>
    <dgm:pt modelId="{57239EE1-D289-4DD5-8642-F2C1935A5C73}" type="pres">
      <dgm:prSet presAssocID="{F159C63A-37BE-46C0-A9B4-C297281AE457}" presName="tx1" presStyleLbl="revTx" presStyleIdx="2" presStyleCnt="4"/>
      <dgm:spPr/>
    </dgm:pt>
    <dgm:pt modelId="{B41F1E3D-A3E2-432A-8621-F3CD214BE45E}" type="pres">
      <dgm:prSet presAssocID="{F159C63A-37BE-46C0-A9B4-C297281AE457}" presName="vert1" presStyleCnt="0"/>
      <dgm:spPr/>
    </dgm:pt>
    <dgm:pt modelId="{FDCFD424-3E27-4016-9D2B-97ACE22668EC}" type="pres">
      <dgm:prSet presAssocID="{3E8D445A-954C-4E55-843C-EB3399424678}" presName="thickLine" presStyleLbl="alignNode1" presStyleIdx="3" presStyleCnt="4"/>
      <dgm:spPr/>
    </dgm:pt>
    <dgm:pt modelId="{939C3704-3C37-4393-9385-A094831EA580}" type="pres">
      <dgm:prSet presAssocID="{3E8D445A-954C-4E55-843C-EB3399424678}" presName="horz1" presStyleCnt="0"/>
      <dgm:spPr/>
    </dgm:pt>
    <dgm:pt modelId="{999E1826-DFC4-4C65-9817-372D4641A3B2}" type="pres">
      <dgm:prSet presAssocID="{3E8D445A-954C-4E55-843C-EB3399424678}" presName="tx1" presStyleLbl="revTx" presStyleIdx="3" presStyleCnt="4"/>
      <dgm:spPr/>
    </dgm:pt>
    <dgm:pt modelId="{23C6FA2E-73F9-4E39-8B48-6C27B3A523A0}" type="pres">
      <dgm:prSet presAssocID="{3E8D445A-954C-4E55-843C-EB3399424678}" presName="vert1" presStyleCnt="0"/>
      <dgm:spPr/>
    </dgm:pt>
  </dgm:ptLst>
  <dgm:cxnLst>
    <dgm:cxn modelId="{0DA45004-AB57-4A92-9136-0DEE51B84755}" type="presOf" srcId="{69104D25-B2BC-4D43-AE84-704C31AD5AFE}" destId="{A9D97C85-E90D-49EE-90AF-A1FF0E71F6B8}" srcOrd="0" destOrd="0" presId="urn:microsoft.com/office/officeart/2008/layout/LinedList"/>
    <dgm:cxn modelId="{89457053-7E38-4C03-AA76-EAD54CAB1474}" type="presOf" srcId="{3E8D445A-954C-4E55-843C-EB3399424678}" destId="{999E1826-DFC4-4C65-9817-372D4641A3B2}" srcOrd="0" destOrd="0" presId="urn:microsoft.com/office/officeart/2008/layout/LinedList"/>
    <dgm:cxn modelId="{A1DF597E-C0EB-4414-8E29-B0A213EDA006}" srcId="{4BC2C34A-35EC-420C-9A6B-7EED408CD6DC}" destId="{CDC769B6-9BD1-44DC-B6A6-1BAA6787A14B}" srcOrd="1" destOrd="0" parTransId="{C6AD1A62-C6E8-4CCE-A8B5-EBC8B42E7054}" sibTransId="{54AF8DF6-ADDD-4AD1-98F0-ED034DDB95D0}"/>
    <dgm:cxn modelId="{AFD40C88-F21C-4246-A767-8E1237933168}" srcId="{4BC2C34A-35EC-420C-9A6B-7EED408CD6DC}" destId="{F159C63A-37BE-46C0-A9B4-C297281AE457}" srcOrd="2" destOrd="0" parTransId="{35035500-1DE8-41E8-9C80-365A4426B0F4}" sibTransId="{4A50F5CD-C885-40E6-B20F-DFBFAA8EEF0C}"/>
    <dgm:cxn modelId="{8586D18F-56EA-4B7B-B28B-579959D29509}" type="presOf" srcId="{F159C63A-37BE-46C0-A9B4-C297281AE457}" destId="{57239EE1-D289-4DD5-8642-F2C1935A5C73}" srcOrd="0" destOrd="0" presId="urn:microsoft.com/office/officeart/2008/layout/LinedList"/>
    <dgm:cxn modelId="{D8E86BAB-09D8-4F19-9D0E-C996ED1867FF}" srcId="{4BC2C34A-35EC-420C-9A6B-7EED408CD6DC}" destId="{3E8D445A-954C-4E55-843C-EB3399424678}" srcOrd="3" destOrd="0" parTransId="{2C0FBDCB-85B8-4450-B0F1-E19F4BE8809E}" sibTransId="{252ECB46-30E1-41D8-B4BC-B77068FD7216}"/>
    <dgm:cxn modelId="{ECEB98B6-F48B-45BC-9DC8-762307BDF484}" type="presOf" srcId="{4BC2C34A-35EC-420C-9A6B-7EED408CD6DC}" destId="{52EA7E2C-F437-4347-8E30-98852BCC440A}" srcOrd="0" destOrd="0" presId="urn:microsoft.com/office/officeart/2008/layout/LinedList"/>
    <dgm:cxn modelId="{9473F6C2-58D5-4503-BD7B-48E0EA8F5BBC}" type="presOf" srcId="{CDC769B6-9BD1-44DC-B6A6-1BAA6787A14B}" destId="{71787699-B28E-437A-AB19-CF3482CACE4F}" srcOrd="0" destOrd="0" presId="urn:microsoft.com/office/officeart/2008/layout/LinedList"/>
    <dgm:cxn modelId="{6D3BA3F8-447B-48E3-A0B5-C46EA0D01192}" srcId="{4BC2C34A-35EC-420C-9A6B-7EED408CD6DC}" destId="{69104D25-B2BC-4D43-AE84-704C31AD5AFE}" srcOrd="0" destOrd="0" parTransId="{9164962D-43E2-468F-BD3A-AF17F9BF3F5E}" sibTransId="{B96F9579-A9B6-4A6B-A78D-7751D190E290}"/>
    <dgm:cxn modelId="{F2FBBA63-7AB4-4BEB-9134-B8AAC4128C36}" type="presParOf" srcId="{52EA7E2C-F437-4347-8E30-98852BCC440A}" destId="{BAC7866A-F2C2-4BEE-A1DE-60FDB3448AC6}" srcOrd="0" destOrd="0" presId="urn:microsoft.com/office/officeart/2008/layout/LinedList"/>
    <dgm:cxn modelId="{FEDE57C6-DF76-44AC-9ECB-A732C2CC86AE}" type="presParOf" srcId="{52EA7E2C-F437-4347-8E30-98852BCC440A}" destId="{271D2D35-65A3-4F73-AF28-1DB3D0779878}" srcOrd="1" destOrd="0" presId="urn:microsoft.com/office/officeart/2008/layout/LinedList"/>
    <dgm:cxn modelId="{E74B1CAC-8536-41E3-B3EF-A547ACE99342}" type="presParOf" srcId="{271D2D35-65A3-4F73-AF28-1DB3D0779878}" destId="{A9D97C85-E90D-49EE-90AF-A1FF0E71F6B8}" srcOrd="0" destOrd="0" presId="urn:microsoft.com/office/officeart/2008/layout/LinedList"/>
    <dgm:cxn modelId="{78511C9F-B566-424C-9094-FE59CBC72FC9}" type="presParOf" srcId="{271D2D35-65A3-4F73-AF28-1DB3D0779878}" destId="{37383735-38B6-46DD-B208-DDCEBB6DD415}" srcOrd="1" destOrd="0" presId="urn:microsoft.com/office/officeart/2008/layout/LinedList"/>
    <dgm:cxn modelId="{5AF44396-67D5-4832-A240-47EEC2246D28}" type="presParOf" srcId="{52EA7E2C-F437-4347-8E30-98852BCC440A}" destId="{00398E4E-7B4B-463D-A0B8-E3409A0F0CFB}" srcOrd="2" destOrd="0" presId="urn:microsoft.com/office/officeart/2008/layout/LinedList"/>
    <dgm:cxn modelId="{EC55E0B6-C47B-4600-8E54-85846A769853}" type="presParOf" srcId="{52EA7E2C-F437-4347-8E30-98852BCC440A}" destId="{F91D7F67-02CA-4FF9-8A02-40FEC8B0A149}" srcOrd="3" destOrd="0" presId="urn:microsoft.com/office/officeart/2008/layout/LinedList"/>
    <dgm:cxn modelId="{70228DCB-0BB4-4633-88CD-544828799C0B}" type="presParOf" srcId="{F91D7F67-02CA-4FF9-8A02-40FEC8B0A149}" destId="{71787699-B28E-437A-AB19-CF3482CACE4F}" srcOrd="0" destOrd="0" presId="urn:microsoft.com/office/officeart/2008/layout/LinedList"/>
    <dgm:cxn modelId="{44276B56-F0BD-4D5B-AFBA-AB6A757FAC4C}" type="presParOf" srcId="{F91D7F67-02CA-4FF9-8A02-40FEC8B0A149}" destId="{F53817D7-EC77-49E7-ADA8-D0591CCE27A3}" srcOrd="1" destOrd="0" presId="urn:microsoft.com/office/officeart/2008/layout/LinedList"/>
    <dgm:cxn modelId="{F915C4BE-93FD-4E5C-8125-8938ECFB28AE}" type="presParOf" srcId="{52EA7E2C-F437-4347-8E30-98852BCC440A}" destId="{8EF85488-9621-42AC-854D-F1977B88C0A3}" srcOrd="4" destOrd="0" presId="urn:microsoft.com/office/officeart/2008/layout/LinedList"/>
    <dgm:cxn modelId="{67047277-DE9C-4162-9299-542EC7215648}" type="presParOf" srcId="{52EA7E2C-F437-4347-8E30-98852BCC440A}" destId="{E98EB3B3-DDE2-466F-8A6C-7373FA8213C7}" srcOrd="5" destOrd="0" presId="urn:microsoft.com/office/officeart/2008/layout/LinedList"/>
    <dgm:cxn modelId="{7ECC57F3-FEC1-4C30-BC9F-6FE540AE298F}" type="presParOf" srcId="{E98EB3B3-DDE2-466F-8A6C-7373FA8213C7}" destId="{57239EE1-D289-4DD5-8642-F2C1935A5C73}" srcOrd="0" destOrd="0" presId="urn:microsoft.com/office/officeart/2008/layout/LinedList"/>
    <dgm:cxn modelId="{1BB228B1-5534-4D81-8669-D144EB4285FB}" type="presParOf" srcId="{E98EB3B3-DDE2-466F-8A6C-7373FA8213C7}" destId="{B41F1E3D-A3E2-432A-8621-F3CD214BE45E}" srcOrd="1" destOrd="0" presId="urn:microsoft.com/office/officeart/2008/layout/LinedList"/>
    <dgm:cxn modelId="{5D6F7DD7-B773-4175-8462-C9E43B097646}" type="presParOf" srcId="{52EA7E2C-F437-4347-8E30-98852BCC440A}" destId="{FDCFD424-3E27-4016-9D2B-97ACE22668EC}" srcOrd="6" destOrd="0" presId="urn:microsoft.com/office/officeart/2008/layout/LinedList"/>
    <dgm:cxn modelId="{AE7EABA7-32BA-47EC-8196-E147C8BF9E9C}" type="presParOf" srcId="{52EA7E2C-F437-4347-8E30-98852BCC440A}" destId="{939C3704-3C37-4393-9385-A094831EA580}" srcOrd="7" destOrd="0" presId="urn:microsoft.com/office/officeart/2008/layout/LinedList"/>
    <dgm:cxn modelId="{79A6DAF7-A53D-4BE5-82F0-25FF0BF6E646}" type="presParOf" srcId="{939C3704-3C37-4393-9385-A094831EA580}" destId="{999E1826-DFC4-4C65-9817-372D4641A3B2}" srcOrd="0" destOrd="0" presId="urn:microsoft.com/office/officeart/2008/layout/LinedList"/>
    <dgm:cxn modelId="{F99D1A9B-F68E-4E6D-9643-50A7C32F3116}" type="presParOf" srcId="{939C3704-3C37-4393-9385-A094831EA580}" destId="{23C6FA2E-73F9-4E39-8B48-6C27B3A523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BEFA9-4CAC-4304-B473-0B810CAA0E67}">
      <dsp:nvSpPr>
        <dsp:cNvPr id="0" name=""/>
        <dsp:cNvSpPr/>
      </dsp:nvSpPr>
      <dsp:spPr>
        <a:xfrm>
          <a:off x="0" y="665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48479-401C-467D-A230-9961ABEA3D93}">
      <dsp:nvSpPr>
        <dsp:cNvPr id="0" name=""/>
        <dsp:cNvSpPr/>
      </dsp:nvSpPr>
      <dsp:spPr>
        <a:xfrm>
          <a:off x="470773" y="350827"/>
          <a:ext cx="855952" cy="855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4EC93-EAE3-4A96-9F10-33D91726F280}">
      <dsp:nvSpPr>
        <dsp:cNvPr id="0" name=""/>
        <dsp:cNvSpPr/>
      </dsp:nvSpPr>
      <dsp:spPr>
        <a:xfrm>
          <a:off x="1797499" y="665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KharchaTrack is a smart expense tracker designed to help users efficiently manage their finances.</a:t>
          </a:r>
        </a:p>
      </dsp:txBody>
      <dsp:txXfrm>
        <a:off x="1797499" y="665"/>
        <a:ext cx="4095617" cy="1556276"/>
      </dsp:txXfrm>
    </dsp:sp>
    <dsp:sp modelId="{4D81FF0D-513C-4729-8773-9E839FEFB0D2}">
      <dsp:nvSpPr>
        <dsp:cNvPr id="0" name=""/>
        <dsp:cNvSpPr/>
      </dsp:nvSpPr>
      <dsp:spPr>
        <a:xfrm>
          <a:off x="0" y="1946011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40EB-994C-4C1A-92ED-1E7DB27D98F2}">
      <dsp:nvSpPr>
        <dsp:cNvPr id="0" name=""/>
        <dsp:cNvSpPr/>
      </dsp:nvSpPr>
      <dsp:spPr>
        <a:xfrm>
          <a:off x="470773" y="2296173"/>
          <a:ext cx="855952" cy="855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0A5A2-8AFE-4762-B0A5-D484AC4370BB}">
      <dsp:nvSpPr>
        <dsp:cNvPr id="0" name=""/>
        <dsp:cNvSpPr/>
      </dsp:nvSpPr>
      <dsp:spPr>
        <a:xfrm>
          <a:off x="1797499" y="1946011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allows users to record, analyze, and forecast expenses using intelligent insights.</a:t>
          </a:r>
        </a:p>
      </dsp:txBody>
      <dsp:txXfrm>
        <a:off x="1797499" y="1946011"/>
        <a:ext cx="4095617" cy="1556276"/>
      </dsp:txXfrm>
    </dsp:sp>
    <dsp:sp modelId="{A21C3ADE-794C-4535-B71F-9035A8FCE8C9}">
      <dsp:nvSpPr>
        <dsp:cNvPr id="0" name=""/>
        <dsp:cNvSpPr/>
      </dsp:nvSpPr>
      <dsp:spPr>
        <a:xfrm>
          <a:off x="0" y="3891357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97F2A-7E59-47B5-9F3B-864EEDDF9C1B}">
      <dsp:nvSpPr>
        <dsp:cNvPr id="0" name=""/>
        <dsp:cNvSpPr/>
      </dsp:nvSpPr>
      <dsp:spPr>
        <a:xfrm>
          <a:off x="470773" y="4241519"/>
          <a:ext cx="855952" cy="855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0A406-4466-40F4-B513-305B925D3BE8}">
      <dsp:nvSpPr>
        <dsp:cNvPr id="0" name=""/>
        <dsp:cNvSpPr/>
      </dsp:nvSpPr>
      <dsp:spPr>
        <a:xfrm>
          <a:off x="1797499" y="3891357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Built with Laravel, Livewire, and PHP-ML, the system offers real-time tracking and data-driven decision-making.</a:t>
          </a:r>
        </a:p>
      </dsp:txBody>
      <dsp:txXfrm>
        <a:off x="1797499" y="3891357"/>
        <a:ext cx="4095617" cy="155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62E8F-4F4B-4EEB-8390-6335CA057E19}">
      <dsp:nvSpPr>
        <dsp:cNvPr id="0" name=""/>
        <dsp:cNvSpPr/>
      </dsp:nvSpPr>
      <dsp:spPr>
        <a:xfrm>
          <a:off x="0" y="421"/>
          <a:ext cx="8953500" cy="9858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3FF36-EBDE-441F-A54D-CC967F2D5863}">
      <dsp:nvSpPr>
        <dsp:cNvPr id="0" name=""/>
        <dsp:cNvSpPr/>
      </dsp:nvSpPr>
      <dsp:spPr>
        <a:xfrm>
          <a:off x="298211" y="222231"/>
          <a:ext cx="542202" cy="5422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90C24-8B5C-4D3E-BB98-D4DF0ADB3C9D}">
      <dsp:nvSpPr>
        <dsp:cNvPr id="0" name=""/>
        <dsp:cNvSpPr/>
      </dsp:nvSpPr>
      <dsp:spPr>
        <a:xfrm>
          <a:off x="1138625" y="421"/>
          <a:ext cx="7814874" cy="98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104333" rIns="104333" bIns="10433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Many people struggle with unplanned spending and lack of financial insights.</a:t>
          </a:r>
        </a:p>
      </dsp:txBody>
      <dsp:txXfrm>
        <a:off x="1138625" y="421"/>
        <a:ext cx="7814874" cy="985823"/>
      </dsp:txXfrm>
    </dsp:sp>
    <dsp:sp modelId="{568779A8-77A9-4C0C-83B5-C07EE69DFAD1}">
      <dsp:nvSpPr>
        <dsp:cNvPr id="0" name=""/>
        <dsp:cNvSpPr/>
      </dsp:nvSpPr>
      <dsp:spPr>
        <a:xfrm>
          <a:off x="0" y="1232700"/>
          <a:ext cx="8953500" cy="9858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5B790-38B2-4E0C-B5F8-DE784CC3C3A0}">
      <dsp:nvSpPr>
        <dsp:cNvPr id="0" name=""/>
        <dsp:cNvSpPr/>
      </dsp:nvSpPr>
      <dsp:spPr>
        <a:xfrm>
          <a:off x="298211" y="1454510"/>
          <a:ext cx="542202" cy="5422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96DED-7087-470D-B158-D34904304413}">
      <dsp:nvSpPr>
        <dsp:cNvPr id="0" name=""/>
        <dsp:cNvSpPr/>
      </dsp:nvSpPr>
      <dsp:spPr>
        <a:xfrm>
          <a:off x="1138625" y="1232700"/>
          <a:ext cx="7814874" cy="98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104333" rIns="104333" bIns="10433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Traditional expense trackers only log transactions but don’t provide future predictions or fraud detection.</a:t>
          </a:r>
        </a:p>
      </dsp:txBody>
      <dsp:txXfrm>
        <a:off x="1138625" y="1232700"/>
        <a:ext cx="7814874" cy="985823"/>
      </dsp:txXfrm>
    </dsp:sp>
    <dsp:sp modelId="{227E342B-F53C-43D0-A0CF-6AF73880D2CC}">
      <dsp:nvSpPr>
        <dsp:cNvPr id="0" name=""/>
        <dsp:cNvSpPr/>
      </dsp:nvSpPr>
      <dsp:spPr>
        <a:xfrm>
          <a:off x="0" y="2464979"/>
          <a:ext cx="8953500" cy="9858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F67B7-1D19-4E9D-9ECD-1D44033B257C}">
      <dsp:nvSpPr>
        <dsp:cNvPr id="0" name=""/>
        <dsp:cNvSpPr/>
      </dsp:nvSpPr>
      <dsp:spPr>
        <a:xfrm>
          <a:off x="298211" y="2686789"/>
          <a:ext cx="542202" cy="5422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60C83-EDD7-4349-AB8E-BD29F48A9965}">
      <dsp:nvSpPr>
        <dsp:cNvPr id="0" name=""/>
        <dsp:cNvSpPr/>
      </dsp:nvSpPr>
      <dsp:spPr>
        <a:xfrm>
          <a:off x="1138625" y="2464979"/>
          <a:ext cx="7814874" cy="98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104333" rIns="104333" bIns="10433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Users need a smarter system that not only tracks but also predicts spending patterns and alerts them to anomalies.</a:t>
          </a:r>
        </a:p>
      </dsp:txBody>
      <dsp:txXfrm>
        <a:off x="1138625" y="2464979"/>
        <a:ext cx="7814874" cy="985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866A-F2C2-4BEE-A1DE-60FDB3448AC6}">
      <dsp:nvSpPr>
        <dsp:cNvPr id="0" name=""/>
        <dsp:cNvSpPr/>
      </dsp:nvSpPr>
      <dsp:spPr>
        <a:xfrm>
          <a:off x="0" y="0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7C85-E90D-49EE-90AF-A1FF0E71F6B8}">
      <dsp:nvSpPr>
        <dsp:cNvPr id="0" name=""/>
        <dsp:cNvSpPr/>
      </dsp:nvSpPr>
      <dsp:spPr>
        <a:xfrm>
          <a:off x="0" y="0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Weighted Moving Average Algorithm (Expense Forecasting)</a:t>
          </a:r>
          <a:endParaRPr lang="en-US" sz="2600" kern="1200" dirty="0"/>
        </a:p>
      </dsp:txBody>
      <dsp:txXfrm>
        <a:off x="0" y="0"/>
        <a:ext cx="6163787" cy="1371599"/>
      </dsp:txXfrm>
    </dsp:sp>
    <dsp:sp modelId="{00398E4E-7B4B-463D-A0B8-E3409A0F0CFB}">
      <dsp:nvSpPr>
        <dsp:cNvPr id="0" name=""/>
        <dsp:cNvSpPr/>
      </dsp:nvSpPr>
      <dsp:spPr>
        <a:xfrm>
          <a:off x="0" y="13715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7699-B28E-437A-AB19-CF3482CACE4F}">
      <dsp:nvSpPr>
        <dsp:cNvPr id="0" name=""/>
        <dsp:cNvSpPr/>
      </dsp:nvSpPr>
      <dsp:spPr>
        <a:xfrm>
          <a:off x="0" y="13715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algorithm calculates the average of past expenses over a specific period to predict future spending trends.</a:t>
          </a:r>
        </a:p>
      </dsp:txBody>
      <dsp:txXfrm>
        <a:off x="0" y="1371599"/>
        <a:ext cx="6163787" cy="1371599"/>
      </dsp:txXfrm>
    </dsp:sp>
    <dsp:sp modelId="{8EF85488-9621-42AC-854D-F1977B88C0A3}">
      <dsp:nvSpPr>
        <dsp:cNvPr id="0" name=""/>
        <dsp:cNvSpPr/>
      </dsp:nvSpPr>
      <dsp:spPr>
        <a:xfrm>
          <a:off x="0" y="27431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39EE1-D289-4DD5-8642-F2C1935A5C73}">
      <dsp:nvSpPr>
        <dsp:cNvPr id="0" name=""/>
        <dsp:cNvSpPr/>
      </dsp:nvSpPr>
      <dsp:spPr>
        <a:xfrm>
          <a:off x="0" y="27431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helps users anticipate upcoming expenses based on their historical financial data.</a:t>
          </a:r>
        </a:p>
      </dsp:txBody>
      <dsp:txXfrm>
        <a:off x="0" y="2743199"/>
        <a:ext cx="6163787" cy="1371599"/>
      </dsp:txXfrm>
    </dsp:sp>
    <dsp:sp modelId="{FDCFD424-3E27-4016-9D2B-97ACE22668EC}">
      <dsp:nvSpPr>
        <dsp:cNvPr id="0" name=""/>
        <dsp:cNvSpPr/>
      </dsp:nvSpPr>
      <dsp:spPr>
        <a:xfrm>
          <a:off x="0" y="41147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E1826-DFC4-4C65-9817-372D4641A3B2}">
      <dsp:nvSpPr>
        <dsp:cNvPr id="0" name=""/>
        <dsp:cNvSpPr/>
      </dsp:nvSpPr>
      <dsp:spPr>
        <a:xfrm>
          <a:off x="0" y="41147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4114799"/>
        <a:ext cx="6163787" cy="1371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866A-F2C2-4BEE-A1DE-60FDB3448AC6}">
      <dsp:nvSpPr>
        <dsp:cNvPr id="0" name=""/>
        <dsp:cNvSpPr/>
      </dsp:nvSpPr>
      <dsp:spPr>
        <a:xfrm>
          <a:off x="0" y="0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7C85-E90D-49EE-90AF-A1FF0E71F6B8}">
      <dsp:nvSpPr>
        <dsp:cNvPr id="0" name=""/>
        <dsp:cNvSpPr/>
      </dsp:nvSpPr>
      <dsp:spPr>
        <a:xfrm>
          <a:off x="0" y="0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Isolation Forest Algorithm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 (Anomaly Detection)</a:t>
          </a:r>
          <a:endParaRPr lang="en-US" sz="2700" kern="1200" dirty="0"/>
        </a:p>
      </dsp:txBody>
      <dsp:txXfrm>
        <a:off x="0" y="0"/>
        <a:ext cx="6163787" cy="1371599"/>
      </dsp:txXfrm>
    </dsp:sp>
    <dsp:sp modelId="{00398E4E-7B4B-463D-A0B8-E3409A0F0CFB}">
      <dsp:nvSpPr>
        <dsp:cNvPr id="0" name=""/>
        <dsp:cNvSpPr/>
      </dsp:nvSpPr>
      <dsp:spPr>
        <a:xfrm>
          <a:off x="0" y="13715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7699-B28E-437A-AB19-CF3482CACE4F}">
      <dsp:nvSpPr>
        <dsp:cNvPr id="0" name=""/>
        <dsp:cNvSpPr/>
      </dsp:nvSpPr>
      <dsp:spPr>
        <a:xfrm>
          <a:off x="0" y="13715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 machine learning algorithm used to identify outliers in financial transactions.</a:t>
          </a:r>
        </a:p>
      </dsp:txBody>
      <dsp:txXfrm>
        <a:off x="0" y="1371599"/>
        <a:ext cx="6163787" cy="1371599"/>
      </dsp:txXfrm>
    </dsp:sp>
    <dsp:sp modelId="{8EF85488-9621-42AC-854D-F1977B88C0A3}">
      <dsp:nvSpPr>
        <dsp:cNvPr id="0" name=""/>
        <dsp:cNvSpPr/>
      </dsp:nvSpPr>
      <dsp:spPr>
        <a:xfrm>
          <a:off x="0" y="27431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39EE1-D289-4DD5-8642-F2C1935A5C73}">
      <dsp:nvSpPr>
        <dsp:cNvPr id="0" name=""/>
        <dsp:cNvSpPr/>
      </dsp:nvSpPr>
      <dsp:spPr>
        <a:xfrm>
          <a:off x="0" y="27431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 detects suspicious or unusual expenses by isolating anomalies from normal spending patterns.</a:t>
          </a:r>
        </a:p>
      </dsp:txBody>
      <dsp:txXfrm>
        <a:off x="0" y="2743199"/>
        <a:ext cx="6163787" cy="1371599"/>
      </dsp:txXfrm>
    </dsp:sp>
    <dsp:sp modelId="{FDCFD424-3E27-4016-9D2B-97ACE22668EC}">
      <dsp:nvSpPr>
        <dsp:cNvPr id="0" name=""/>
        <dsp:cNvSpPr/>
      </dsp:nvSpPr>
      <dsp:spPr>
        <a:xfrm>
          <a:off x="0" y="4114799"/>
          <a:ext cx="6163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E1826-DFC4-4C65-9817-372D4641A3B2}">
      <dsp:nvSpPr>
        <dsp:cNvPr id="0" name=""/>
        <dsp:cNvSpPr/>
      </dsp:nvSpPr>
      <dsp:spPr>
        <a:xfrm>
          <a:off x="0" y="4114799"/>
          <a:ext cx="6163787" cy="137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Useful for fraud detection, preventing overspending, and identifying financial irregularities.</a:t>
          </a:r>
        </a:p>
      </dsp:txBody>
      <dsp:txXfrm>
        <a:off x="0" y="4114799"/>
        <a:ext cx="6163787" cy="137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156D-1306-4777-8456-634FE5AC539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B7628-DE36-4584-9BA7-96AAC667F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3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459e70b7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5459e70b7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Livewire: Framework of </a:t>
            </a:r>
            <a:r>
              <a:rPr lang="en-US" dirty="0" err="1"/>
              <a:t>larabell</a:t>
            </a:r>
            <a:br>
              <a:rPr lang="en-US" dirty="0"/>
            </a:br>
            <a:r>
              <a:rPr lang="en-US" dirty="0" err="1"/>
              <a:t>MarryUI</a:t>
            </a:r>
            <a:r>
              <a:rPr lang="en-US" dirty="0"/>
              <a:t>: Codes Can be directly used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459e70b7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459e70b7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9261B"/>
                </a:solidFill>
                <a:effectLst/>
                <a:latin typeface="-apple-system"/>
              </a:rPr>
              <a:t>Given the defined requirements, we felt the Waterfall model would suit this linear project well.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7628-DE36-4584-9BA7-96AAC667F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53467" y="4280833"/>
            <a:ext cx="8303600" cy="70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953467" y="16404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41769" y="5579937"/>
            <a:ext cx="203200" cy="203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/>
          <p:nvPr/>
        </p:nvSpPr>
        <p:spPr>
          <a:xfrm>
            <a:off x="544968" y="5783135"/>
            <a:ext cx="114400" cy="114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341767" y="6490233"/>
            <a:ext cx="14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32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  <p:sldLayoutId id="214748372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solation-forest-a-tree-based-algorithm-for-anomaly-detection-4a1669f9b7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s://www.pngall.com/windows-logo-pn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1.svg"/><Relationship Id="rId5" Type="http://schemas.openxmlformats.org/officeDocument/2006/relationships/image" Target="../media/image16.png"/><Relationship Id="rId15" Type="http://schemas.openxmlformats.org/officeDocument/2006/relationships/hyperlink" Target="https://windytheplaneh.deviantart.com/art/Google-Chrome-Logo-Vector-with-speedpaint-534525816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freepngimg.com/svg/120125-architetto-database" TargetMode="Externa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8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2427C-0A33-2780-D26F-8153A6453DBD}"/>
              </a:ext>
            </a:extLst>
          </p:cNvPr>
          <p:cNvSpPr/>
          <p:nvPr/>
        </p:nvSpPr>
        <p:spPr>
          <a:xfrm>
            <a:off x="0" y="1459148"/>
            <a:ext cx="10496145" cy="4105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EBC2-0E0F-5970-FD7E-FD7BA9F5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66402"/>
            <a:ext cx="5257800" cy="10197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Kharcha</a:t>
            </a:r>
            <a:r>
              <a:rPr lang="en-US" sz="5400" dirty="0"/>
              <a:t> Track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969C5-440F-B673-C74D-D347D273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257800" cy="759981"/>
          </a:xfrm>
        </p:spPr>
        <p:txBody>
          <a:bodyPr>
            <a:normAutofit/>
          </a:bodyPr>
          <a:lstStyle/>
          <a:p>
            <a:r>
              <a:rPr lang="en-US" dirty="0"/>
              <a:t>By REMAN BUDDHACHARYA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0DD53-1B7B-0E28-9BA8-154A1E3153D1}"/>
              </a:ext>
            </a:extLst>
          </p:cNvPr>
          <p:cNvSpPr txBox="1"/>
          <p:nvPr/>
        </p:nvSpPr>
        <p:spPr>
          <a:xfrm>
            <a:off x="1219200" y="342900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Smart Expenses Tracker with Insights</a:t>
            </a:r>
            <a:endParaRPr lang="en-US" dirty="0"/>
          </a:p>
        </p:txBody>
      </p:sp>
      <p:pic>
        <p:nvPicPr>
          <p:cNvPr id="7" name="Picture 6" descr="A magnifying glass with a number&#10;&#10;AI-generated content may be incorrect.">
            <a:extLst>
              <a:ext uri="{FF2B5EF4-FFF2-40B4-BE49-F238E27FC236}">
                <a16:creationId xmlns:a16="http://schemas.microsoft.com/office/drawing/2014/main" id="{DA493D5C-AF1D-D3ED-A932-EE7B40A1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21" y="2209014"/>
            <a:ext cx="3086302" cy="30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5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A8B4A-E0DF-8D61-BE95-9A7E7996B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CE3EF-F319-EC91-3395-297EBEA0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b="1" dirty="0"/>
              <a:t>Isolation Forest Algorithm</a:t>
            </a:r>
            <a:br>
              <a:rPr lang="en-US" b="1" dirty="0"/>
            </a:br>
            <a:r>
              <a:rPr lang="en-US" b="1" dirty="0"/>
              <a:t> (Anomaly Detection)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530515EE-4E45-A020-BAAE-973B4CB1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547" y="1648563"/>
            <a:ext cx="3274280" cy="3758885"/>
          </a:xfrm>
        </p:spPr>
        <p:txBody>
          <a:bodyPr>
            <a:normAutofit/>
          </a:bodyPr>
          <a:lstStyle/>
          <a:p>
            <a:r>
              <a:rPr lang="en-US" dirty="0"/>
              <a:t>Regular occurring expenses are clustered together.</a:t>
            </a:r>
          </a:p>
          <a:p>
            <a:r>
              <a:rPr lang="en-US" dirty="0"/>
              <a:t>Abnormal expenses are scattered.</a:t>
            </a:r>
          </a:p>
        </p:txBody>
      </p:sp>
      <p:pic>
        <p:nvPicPr>
          <p:cNvPr id="6" name="Content Placeholder 5" descr="A screen shot of a graph&#10;&#10;AI-generated content may be incorrect.">
            <a:extLst>
              <a:ext uri="{FF2B5EF4-FFF2-40B4-BE49-F238E27FC236}">
                <a16:creationId xmlns:a16="http://schemas.microsoft.com/office/drawing/2014/main" id="{8391D328-4CF4-4ED9-D569-4755C44C1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841" r="-1" b="7630"/>
          <a:stretch/>
        </p:blipFill>
        <p:spPr>
          <a:xfrm>
            <a:off x="-3804" y="1883663"/>
            <a:ext cx="7312859" cy="4800600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C33B432C-E7F0-9B69-F157-DC10051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953467" y="772161"/>
            <a:ext cx="9206533" cy="773633"/>
          </a:xfrm>
          <a:solidFill>
            <a:schemeClr val="bg2">
              <a:lumMod val="90000"/>
            </a:schemeClr>
          </a:solidFill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Gantt Chart</a:t>
            </a:r>
          </a:p>
        </p:txBody>
      </p:sp>
      <p:sp>
        <p:nvSpPr>
          <p:cNvPr id="16" name="Google Shape;303;p39">
            <a:extLst>
              <a:ext uri="{FF2B5EF4-FFF2-40B4-BE49-F238E27FC236}">
                <a16:creationId xmlns:a16="http://schemas.microsoft.com/office/drawing/2014/main" id="{8D5D1518-9AE4-5597-0CBA-F40200DDEA23}"/>
              </a:ext>
            </a:extLst>
          </p:cNvPr>
          <p:cNvSpPr txBox="1">
            <a:spLocks/>
          </p:cNvSpPr>
          <p:nvPr/>
        </p:nvSpPr>
        <p:spPr>
          <a:xfrm>
            <a:off x="2582288" y="2892251"/>
            <a:ext cx="7108032" cy="6861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3F20A-91C6-7E3B-1117-4F64D62CFE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1" y="2530475"/>
            <a:ext cx="10306051" cy="17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592565B-E81C-4A1C-9667-7CBCF2A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2" y="2743198"/>
            <a:ext cx="10553698" cy="411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7A80E-C6FF-0958-9148-6B58F9A6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43CD-7A79-A03A-093A-E94A16B7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Users will be able to track their expenses easily and get predictions for future spending.</a:t>
            </a:r>
            <a:br>
              <a:rPr lang="en-US"/>
            </a:br>
            <a:r>
              <a:rPr lang="en-US"/>
              <a:t>The system will help users manage their budgets better and save more by spotting spending trends.</a:t>
            </a:r>
            <a:br>
              <a:rPr lang="en-US"/>
            </a:br>
            <a:r>
              <a:rPr lang="en-US"/>
              <a:t>By detecting unusual transactions, the system will help users identify fraud and reduce financial risks.</a:t>
            </a:r>
            <a:endParaRPr lang="en-US" dirty="0"/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9AE6771F-AE2E-90DD-137D-3E620569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67" r="18442" b="1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GITPASS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7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0" y="1371600"/>
            <a:ext cx="9753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4549E-425D-B9CE-B424-3FCC7CE1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2218531"/>
            <a:ext cx="6934199" cy="1681293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BDB6-266F-05F7-4795-0C33EFA1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9" y="4117513"/>
            <a:ext cx="6934201" cy="854373"/>
          </a:xfrm>
        </p:spPr>
        <p:txBody>
          <a:bodyPr anchor="t">
            <a:normAutofit/>
          </a:bodyPr>
          <a:lstStyle/>
          <a:p>
            <a:r>
              <a:rPr lang="en-US" dirty="0"/>
              <a:t>Any queries?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0DD770C-4867-427E-B618-999618B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BF124-62FC-EAAB-A9C4-A91618F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Introduction</a:t>
            </a:r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DF1731F-0BD3-4378-8E55-A7D37EAF1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75939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99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67669C8-6167-4A30-AD4E-0215E648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0265E0-7389-441B-AD2F-9304B3D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37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AE7CC-39EF-4777-523A-0C4F5F3D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52" y="499921"/>
            <a:ext cx="9410449" cy="1057559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C3C64E1-E444-CC33-715D-8F559307E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070359"/>
              </p:ext>
            </p:extLst>
          </p:nvPr>
        </p:nvGraphicFramePr>
        <p:xfrm>
          <a:off x="2438400" y="2743201"/>
          <a:ext cx="8953500" cy="345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00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622D7-8FAF-3D24-D5C6-F5BA3996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0EA77-E10C-4170-BBB0-CE041905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56769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98B1-C9DC-AF12-C0A1-539E878D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BBE8-50A8-B63F-1C47-1530B0A6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685800"/>
            <a:ext cx="4076700" cy="5486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Provide users with real-time insights, budget recommendations, and fraud detection alerts to improve financial decision-making.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A8E815A-6459-A569-4E32-D4A71C5F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/>
          <p:nvPr/>
        </p:nvSpPr>
        <p:spPr>
          <a:xfrm>
            <a:off x="3197739" y="2423196"/>
            <a:ext cx="811200" cy="7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3197676" y="4697063"/>
            <a:ext cx="811200" cy="7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8323849" y="4697063"/>
            <a:ext cx="811200" cy="7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8323855" y="2423196"/>
            <a:ext cx="811200" cy="76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7" name="Google Shape;577;p53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Technology Used</a:t>
            </a:r>
          </a:p>
        </p:txBody>
      </p:sp>
      <p:sp>
        <p:nvSpPr>
          <p:cNvPr id="578" name="Google Shape;578;p53"/>
          <p:cNvSpPr txBox="1"/>
          <p:nvPr/>
        </p:nvSpPr>
        <p:spPr>
          <a:xfrm>
            <a:off x="207899" y="2184667"/>
            <a:ext cx="2608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Frontend</a:t>
            </a:r>
            <a:endParaRPr sz="2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79" name="Google Shape;579;p53"/>
          <p:cNvSpPr txBox="1"/>
          <p:nvPr/>
        </p:nvSpPr>
        <p:spPr>
          <a:xfrm>
            <a:off x="207892" y="2598860"/>
            <a:ext cx="2608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Livewire, MaryUI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0" name="Google Shape;580;p53"/>
          <p:cNvSpPr txBox="1"/>
          <p:nvPr/>
        </p:nvSpPr>
        <p:spPr>
          <a:xfrm>
            <a:off x="207435" y="4462000"/>
            <a:ext cx="26052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Backend</a:t>
            </a:r>
            <a:endParaRPr sz="2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81" name="Google Shape;581;p53"/>
          <p:cNvSpPr txBox="1"/>
          <p:nvPr/>
        </p:nvSpPr>
        <p:spPr>
          <a:xfrm>
            <a:off x="211591" y="4869275"/>
            <a:ext cx="2605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PHP, Laravel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2" name="Google Shape;582;p53"/>
          <p:cNvSpPr txBox="1"/>
          <p:nvPr/>
        </p:nvSpPr>
        <p:spPr>
          <a:xfrm>
            <a:off x="9515712" y="2184651"/>
            <a:ext cx="2608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Development Tools</a:t>
            </a:r>
            <a:endParaRPr sz="2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83" name="Google Shape;583;p53"/>
          <p:cNvSpPr txBox="1"/>
          <p:nvPr/>
        </p:nvSpPr>
        <p:spPr>
          <a:xfrm>
            <a:off x="9520024" y="2598877"/>
            <a:ext cx="2608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PHPStorm</a:t>
            </a:r>
            <a:r>
              <a:rPr lang="en-US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Laravel Herd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4" name="Google Shape;584;p53"/>
          <p:cNvSpPr txBox="1"/>
          <p:nvPr/>
        </p:nvSpPr>
        <p:spPr>
          <a:xfrm>
            <a:off x="9515797" y="4463317"/>
            <a:ext cx="26052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Data Base</a:t>
            </a:r>
            <a:endParaRPr sz="2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585" name="Google Shape;585;p53"/>
          <p:cNvSpPr txBox="1"/>
          <p:nvPr/>
        </p:nvSpPr>
        <p:spPr>
          <a:xfrm>
            <a:off x="9515797" y="4867949"/>
            <a:ext cx="2605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MySql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86" name="Google Shape;586;p53"/>
          <p:cNvCxnSpPr>
            <a:cxnSpLocks/>
            <a:stCxn id="573" idx="2"/>
            <a:endCxn id="574" idx="0"/>
          </p:cNvCxnSpPr>
          <p:nvPr/>
        </p:nvCxnSpPr>
        <p:spPr>
          <a:xfrm>
            <a:off x="3603339" y="3186796"/>
            <a:ext cx="0" cy="15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53"/>
          <p:cNvCxnSpPr>
            <a:stCxn id="574" idx="3"/>
            <a:endCxn id="575" idx="1"/>
          </p:cNvCxnSpPr>
          <p:nvPr/>
        </p:nvCxnSpPr>
        <p:spPr>
          <a:xfrm>
            <a:off x="4008876" y="5078863"/>
            <a:ext cx="431497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53"/>
          <p:cNvCxnSpPr>
            <a:cxnSpLocks/>
            <a:stCxn id="575" idx="0"/>
            <a:endCxn id="576" idx="2"/>
          </p:cNvCxnSpPr>
          <p:nvPr/>
        </p:nvCxnSpPr>
        <p:spPr>
          <a:xfrm rot="10800000">
            <a:off x="8729449" y="3186663"/>
            <a:ext cx="0" cy="15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FE7E0219-04EE-C914-272C-27094977C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8476" y="2500196"/>
            <a:ext cx="609600" cy="609600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1FF95293-C809-C3BD-C8C4-B45BA9655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116" y="4814769"/>
            <a:ext cx="528320" cy="528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D41661-8AD0-B060-C4C8-73193F4A9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8469260" y="4735633"/>
            <a:ext cx="558809" cy="648031"/>
          </a:xfrm>
          <a:prstGeom prst="rect">
            <a:avLst/>
          </a:prstGeom>
        </p:spPr>
      </p:pic>
      <p:pic>
        <p:nvPicPr>
          <p:cNvPr id="18" name="Graphic 17" descr="Programmer male with solid fill">
            <a:extLst>
              <a:ext uri="{FF2B5EF4-FFF2-40B4-BE49-F238E27FC236}">
                <a16:creationId xmlns:a16="http://schemas.microsoft.com/office/drawing/2014/main" id="{BA39151C-6C38-3307-3F58-360E7D684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6217" y="2423198"/>
            <a:ext cx="686465" cy="686465"/>
          </a:xfrm>
          <a:prstGeom prst="rect">
            <a:avLst/>
          </a:prstGeom>
        </p:spPr>
      </p:pic>
      <p:pic>
        <p:nvPicPr>
          <p:cNvPr id="20" name="Picture 19" descr="A blue square logo on a black background&#10;&#10;Description automatically generated">
            <a:extLst>
              <a:ext uri="{FF2B5EF4-FFF2-40B4-BE49-F238E27FC236}">
                <a16:creationId xmlns:a16="http://schemas.microsoft.com/office/drawing/2014/main" id="{E53E21E7-76E5-AC98-A4F3-2B9226D66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83767" y="3109663"/>
            <a:ext cx="1122683" cy="1122683"/>
          </a:xfrm>
          <a:prstGeom prst="rect">
            <a:avLst/>
          </a:prstGeom>
        </p:spPr>
      </p:pic>
      <p:pic>
        <p:nvPicPr>
          <p:cNvPr id="23" name="Picture 22" descr="A logo of a google chrome browser&#10;&#10;Description automatically generated">
            <a:extLst>
              <a:ext uri="{FF2B5EF4-FFF2-40B4-BE49-F238E27FC236}">
                <a16:creationId xmlns:a16="http://schemas.microsoft.com/office/drawing/2014/main" id="{56F53C70-2169-9661-0B8D-179A89DB59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111599" y="3317986"/>
            <a:ext cx="684421" cy="684421"/>
          </a:xfrm>
          <a:prstGeom prst="rect">
            <a:avLst/>
          </a:prstGeom>
        </p:spPr>
      </p:pic>
      <p:sp>
        <p:nvSpPr>
          <p:cNvPr id="25" name="Google Shape;579;p53">
            <a:extLst>
              <a:ext uri="{FF2B5EF4-FFF2-40B4-BE49-F238E27FC236}">
                <a16:creationId xmlns:a16="http://schemas.microsoft.com/office/drawing/2014/main" id="{64A34407-2012-E8B2-F541-D15BA2C45F9B}"/>
              </a:ext>
            </a:extLst>
          </p:cNvPr>
          <p:cNvSpPr txBox="1"/>
          <p:nvPr/>
        </p:nvSpPr>
        <p:spPr>
          <a:xfrm>
            <a:off x="3850437" y="4002249"/>
            <a:ext cx="2608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Operating System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" name="Google Shape;579;p53">
            <a:extLst>
              <a:ext uri="{FF2B5EF4-FFF2-40B4-BE49-F238E27FC236}">
                <a16:creationId xmlns:a16="http://schemas.microsoft.com/office/drawing/2014/main" id="{E0BCCAEA-68BF-C8C9-73D6-88EB5D2AFAEB}"/>
              </a:ext>
            </a:extLst>
          </p:cNvPr>
          <p:cNvSpPr txBox="1"/>
          <p:nvPr/>
        </p:nvSpPr>
        <p:spPr>
          <a:xfrm>
            <a:off x="6156239" y="4071105"/>
            <a:ext cx="26084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Browser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 animBg="1"/>
      <p:bldP spid="574" grpId="0" animBg="1"/>
      <p:bldP spid="575" grpId="0" animBg="1"/>
      <p:bldP spid="576" grpId="0" animBg="1"/>
      <p:bldP spid="578" grpId="0"/>
      <p:bldP spid="579" grpId="0"/>
      <p:bldP spid="580" grpId="0"/>
      <p:bldP spid="581" grpId="0"/>
      <p:bldP spid="582" grpId="0"/>
      <p:bldP spid="583" grpId="0"/>
      <p:bldP spid="584" grpId="0"/>
      <p:bldP spid="585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E7E41B6A-FC47-4213-ADF4-1BC198E4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1" name="Rectangle 290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000" y="1376806"/>
            <a:ext cx="6477000" cy="2052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6375540" y="455102"/>
            <a:ext cx="5435461" cy="921704"/>
          </a:xfrm>
          <a:solidFill>
            <a:schemeClr val="bg2">
              <a:lumMod val="90000"/>
            </a:schemeClr>
          </a:solidFill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/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ECBA9-EC51-F6AF-C8E1-13CD1E19CCB3}"/>
              </a:ext>
            </a:extLst>
          </p:cNvPr>
          <p:cNvSpPr txBox="1"/>
          <p:nvPr/>
        </p:nvSpPr>
        <p:spPr>
          <a:xfrm>
            <a:off x="6375540" y="1620163"/>
            <a:ext cx="5435460" cy="533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1600" dirty="0">
                <a:latin typeface="Albert Sans" panose="020B0604020202020204" charset="0"/>
              </a:rPr>
              <a:t>Waterfall model</a:t>
            </a:r>
          </a:p>
          <a:p>
            <a:pPr algn="ctr"/>
            <a:r>
              <a:rPr lang="en-US" sz="1600" dirty="0">
                <a:latin typeface="Albert Sans" panose="020B0604020202020204" charset="0"/>
              </a:rPr>
              <a:t>Linear approach suitable for defined requirements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600" cap="all" spc="200" dirty="0"/>
          </a:p>
        </p:txBody>
      </p:sp>
      <p:sp>
        <p:nvSpPr>
          <p:cNvPr id="16" name="Google Shape;303;p39">
            <a:extLst>
              <a:ext uri="{FF2B5EF4-FFF2-40B4-BE49-F238E27FC236}">
                <a16:creationId xmlns:a16="http://schemas.microsoft.com/office/drawing/2014/main" id="{8D5D1518-9AE4-5597-0CBA-F40200DDEA23}"/>
              </a:ext>
            </a:extLst>
          </p:cNvPr>
          <p:cNvSpPr txBox="1">
            <a:spLocks/>
          </p:cNvSpPr>
          <p:nvPr/>
        </p:nvSpPr>
        <p:spPr>
          <a:xfrm>
            <a:off x="2582288" y="2892251"/>
            <a:ext cx="7108032" cy="6861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67" dirty="0"/>
          </a:p>
        </p:txBody>
      </p:sp>
      <p:pic>
        <p:nvPicPr>
          <p:cNvPr id="2" name="Picture 1" descr="A black background with white rectangles&#10;&#10;AI-generated content may be incorrect.">
            <a:extLst>
              <a:ext uri="{FF2B5EF4-FFF2-40B4-BE49-F238E27FC236}">
                <a16:creationId xmlns:a16="http://schemas.microsoft.com/office/drawing/2014/main" id="{588BFBD6-EB4F-0E08-7A60-C2EDE468B1AD}"/>
              </a:ext>
            </a:extLst>
          </p:cNvPr>
          <p:cNvPicPr>
            <a:picLocks/>
          </p:cNvPicPr>
          <p:nvPr/>
        </p:nvPicPr>
        <p:blipFill>
          <a:blip r:embed="rId3"/>
          <a:srcRect l="11299" r="11020"/>
          <a:stretch/>
        </p:blipFill>
        <p:spPr>
          <a:xfrm>
            <a:off x="40314" y="0"/>
            <a:ext cx="12191980" cy="6866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46425-969E-713A-F6E4-8F0E9766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057400"/>
            <a:ext cx="3695700" cy="1566615"/>
          </a:xfrm>
        </p:spPr>
        <p:txBody>
          <a:bodyPr anchor="b">
            <a:normAutofit/>
          </a:bodyPr>
          <a:lstStyle/>
          <a:p>
            <a:r>
              <a:rPr lang="en-US" sz="3200" dirty="0"/>
              <a:t>Architecture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CASE DIAGRAM</a:t>
            </a:r>
          </a:p>
        </p:txBody>
      </p:sp>
      <p:pic>
        <p:nvPicPr>
          <p:cNvPr id="3" name="Picture 2" descr="A screen shot of a diagram&#10;&#10;AI-generated content may be incorrect.">
            <a:extLst>
              <a:ext uri="{FF2B5EF4-FFF2-40B4-BE49-F238E27FC236}">
                <a16:creationId xmlns:a16="http://schemas.microsoft.com/office/drawing/2014/main" id="{8BCF74C1-0E9D-FF89-685A-90088A5D15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24" y="685800"/>
            <a:ext cx="5047486" cy="5486399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2B62-919D-7D7D-21F3-22C14E8D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03A1-8044-BECA-ADC0-D44083CC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Description of Algorithm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A8DC0F0-2951-F7AE-BB1D-FB80AC82D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26698"/>
              </p:ext>
            </p:extLst>
          </p:nvPr>
        </p:nvGraphicFramePr>
        <p:xfrm>
          <a:off x="5228113" y="685800"/>
          <a:ext cx="6163787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1033DCF-1CD1-BB11-9C46-171F478F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 descr="A black text on a white background">
            <a:extLst>
              <a:ext uri="{FF2B5EF4-FFF2-40B4-BE49-F238E27FC236}">
                <a16:creationId xmlns:a16="http://schemas.microsoft.com/office/drawing/2014/main" id="{3B177E65-7DE6-A285-F185-14F4022DF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01" y="4951900"/>
            <a:ext cx="5796076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0DFA-73D6-3288-1DD8-E913DAB1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723E-5A47-4459-01E4-0049E02A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Description of Algorithm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7C650DA-E211-6F36-BB0A-E62ECB4A4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4527"/>
              </p:ext>
            </p:extLst>
          </p:nvPr>
        </p:nvGraphicFramePr>
        <p:xfrm>
          <a:off x="5228113" y="685800"/>
          <a:ext cx="6163787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18F92C4-3499-790D-1BAC-08A4E76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163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  <wetp:taskpane dockstate="right" visibility="0" width="570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887E3BD7-5091-4F62-9629-E11BAE8656C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4212B7-C69F-463E-A1FE-F295B469677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C998225-671E-455F-9C0D-CAA2E6D91FA1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386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Albert Sans</vt:lpstr>
      <vt:lpstr>Albert Sans Medium</vt:lpstr>
      <vt:lpstr>-apple-system</vt:lpstr>
      <vt:lpstr>Aptos</vt:lpstr>
      <vt:lpstr>Arial</vt:lpstr>
      <vt:lpstr>Avenir Next LT Pro</vt:lpstr>
      <vt:lpstr>Avenir Next LT Pro Light</vt:lpstr>
      <vt:lpstr>EncaseVTI</vt:lpstr>
      <vt:lpstr>Kharcha Track</vt:lpstr>
      <vt:lpstr>Introduction</vt:lpstr>
      <vt:lpstr>Problem Statement</vt:lpstr>
      <vt:lpstr>Objective</vt:lpstr>
      <vt:lpstr>Technology Used</vt:lpstr>
      <vt:lpstr>Methodology</vt:lpstr>
      <vt:lpstr>Architecture</vt:lpstr>
      <vt:lpstr>Description of Algorithm</vt:lpstr>
      <vt:lpstr>Description of Algorithm</vt:lpstr>
      <vt:lpstr>Isolation Forest Algorithm  (Anomaly Detection)</vt:lpstr>
      <vt:lpstr>Gantt Chart</vt:lpstr>
      <vt:lpstr>Expected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GitPass Online Password Manager with Version Control</dc:title>
  <dc:creator>Remon Buddhacharya</dc:creator>
  <cp:lastModifiedBy>Remon Buddhacharya</cp:lastModifiedBy>
  <cp:revision>17</cp:revision>
  <dcterms:created xsi:type="dcterms:W3CDTF">2023-04-21T02:44:04Z</dcterms:created>
  <dcterms:modified xsi:type="dcterms:W3CDTF">2025-03-08T03:42:21Z</dcterms:modified>
</cp:coreProperties>
</file>