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mai/bdwgc" TargetMode="External"/><Relationship Id="rId2" Type="http://schemas.openxmlformats.org/officeDocument/2006/relationships/hyperlink" Target="https://github.com/dotnet/runtime/tree/master/src/coreclr/g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jdk/jdk11u/tree/master/src/hotspot/share/gc/g1" TargetMode="External"/><Relationship Id="rId4" Type="http://schemas.openxmlformats.org/officeDocument/2006/relationships/hyperlink" Target="https://github.com/mono/mono/tree/master/mono/sge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00600"/>
            <a:ext cx="6400800" cy="1600200"/>
          </a:xfrm>
        </p:spPr>
        <p:txBody>
          <a:bodyPr/>
          <a:lstStyle/>
          <a:p>
            <a:r>
              <a:rPr lang="id-ID" dirty="0" smtClean="0"/>
              <a:t>Remorse Presentation</a:t>
            </a:r>
          </a:p>
          <a:p>
            <a:endParaRPr lang="id-ID" dirty="0" smtClean="0"/>
          </a:p>
          <a:p>
            <a:r>
              <a:rPr lang="id-ID" dirty="0" smtClean="0"/>
              <a:t>Imandana Rahimaswara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Memori Class dan Struct</a:t>
            </a:r>
            <a:br>
              <a:rPr lang="id-ID" dirty="0" smtClean="0"/>
            </a:br>
            <a:r>
              <a:rPr lang="id-ID" dirty="0" smtClean="0"/>
              <a:t>Pada Bahasa C#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3505200" cy="3653100"/>
          </a:xfrm>
          <a:prstGeom prst="rect">
            <a:avLst/>
          </a:prstGeom>
        </p:spPr>
      </p:pic>
      <p:pic>
        <p:nvPicPr>
          <p:cNvPr id="5" name="Picture 4" descr="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4495800"/>
            <a:ext cx="3145206" cy="1814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800" y="2057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 smtClean="0"/>
              <a:t>==</a:t>
            </a:r>
            <a:endParaRPr lang="id-ID" sz="3600" b="1" dirty="0"/>
          </a:p>
        </p:txBody>
      </p:sp>
      <p:pic>
        <p:nvPicPr>
          <p:cNvPr id="7" name="Picture 6" descr="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1600" y="228600"/>
            <a:ext cx="3581400" cy="37435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Tipe Data Bertipe Class Unity3D</a:t>
            </a:r>
            <a:endParaRPr lang="id-ID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4876800"/>
            <a:ext cx="8229600" cy="16764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id-ID" sz="2400" b="1" dirty="0" smtClean="0">
                <a:solidFill>
                  <a:srgbClr val="00B050"/>
                </a:solidFill>
              </a:rPr>
              <a:t>Source code:</a:t>
            </a:r>
          </a:p>
          <a:p>
            <a:pPr lvl="0">
              <a:spcBef>
                <a:spcPct val="0"/>
              </a:spcBef>
            </a:pPr>
            <a:r>
              <a:rPr lang="id-ID" sz="2400" b="1" dirty="0" smtClean="0">
                <a:solidFill>
                  <a:schemeClr val="tx2"/>
                </a:solidFill>
              </a:rPr>
              <a:t>github.com/Unity-Technologies/UnityCsReference/tree/master/Runtime</a:t>
            </a:r>
            <a:endParaRPr lang="id-ID" sz="2400" b="1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4343400"/>
            <a:ext cx="7772400" cy="6096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 lain</a:t>
            </a:r>
            <a:r>
              <a:rPr kumimoji="0" lang="id-ID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lain...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066800"/>
            <a:ext cx="4390277" cy="3219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772400" cy="1143000"/>
          </a:xfrm>
        </p:spPr>
        <p:txBody>
          <a:bodyPr/>
          <a:lstStyle/>
          <a:p>
            <a:pPr algn="ctr"/>
            <a:r>
              <a:rPr lang="id-ID" dirty="0" smtClean="0"/>
              <a:t>Apa Itu GC</a:t>
            </a: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95600"/>
            <a:ext cx="8229600" cy="16764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id-ID" sz="3200" b="1" dirty="0" smtClean="0">
                <a:solidFill>
                  <a:schemeClr val="tx2"/>
                </a:solidFill>
              </a:rPr>
              <a:t>Pengatur memori (managed heap) untuk dihapus yang sudah tidak ditunjuk lagi atau lost track (C# class variabel).</a:t>
            </a:r>
            <a:endParaRPr lang="id-ID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Macam macam Algoritma GC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3200400"/>
          </a:xfrm>
        </p:spPr>
        <p:txBody>
          <a:bodyPr/>
          <a:lstStyle/>
          <a:p>
            <a:r>
              <a:rPr lang="id-ID" dirty="0" smtClean="0"/>
              <a:t>JAVA</a:t>
            </a:r>
          </a:p>
          <a:p>
            <a:pPr lvl="1"/>
            <a:r>
              <a:rPr lang="id-ID" dirty="0" smtClean="0"/>
              <a:t>G1 GC , CMS Collector 	(OPENJDK) c++</a:t>
            </a:r>
          </a:p>
          <a:p>
            <a:r>
              <a:rPr lang="id-ID" dirty="0" smtClean="0"/>
              <a:t>C#</a:t>
            </a:r>
          </a:p>
          <a:p>
            <a:pPr lvl="1"/>
            <a:r>
              <a:rPr lang="id-ID" dirty="0" smtClean="0"/>
              <a:t>Boehm			(Mono, Unity3D) c++</a:t>
            </a:r>
          </a:p>
          <a:p>
            <a:pPr lvl="1"/>
            <a:r>
              <a:rPr lang="id-ID" dirty="0" smtClean="0"/>
              <a:t>Sgen			(Mono)		c++</a:t>
            </a:r>
          </a:p>
          <a:p>
            <a:pPr lvl="1"/>
            <a:r>
              <a:rPr lang="id-ID" dirty="0" smtClean="0"/>
              <a:t>CoreCLR GC		(Microsoft .Net Core) c++	</a:t>
            </a:r>
          </a:p>
          <a:p>
            <a:pPr lvl="1">
              <a:buNone/>
            </a:pPr>
            <a:r>
              <a:rPr lang="id-ID" dirty="0" smtClean="0"/>
              <a:t>Dan lain lain...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hlinkClick r:id="rId2"/>
              </a:rPr>
              <a:t>https://github.com/dotnet/runtime/tree/master/src/coreclr/gc</a:t>
            </a:r>
            <a:endParaRPr lang="id-ID" dirty="0" smtClean="0"/>
          </a:p>
          <a:p>
            <a:r>
              <a:rPr lang="id-ID" dirty="0" smtClean="0">
                <a:hlinkClick r:id="rId3"/>
              </a:rPr>
              <a:t>https://github.com/ivmai/bdwgc</a:t>
            </a:r>
            <a:endParaRPr lang="id-ID" dirty="0" smtClean="0"/>
          </a:p>
          <a:p>
            <a:r>
              <a:rPr lang="id-ID" dirty="0" smtClean="0">
                <a:hlinkClick r:id="rId4"/>
              </a:rPr>
              <a:t>https://github.com/mono/mono/tree/master/mono/sgen</a:t>
            </a:r>
            <a:endParaRPr lang="id-ID" dirty="0" smtClean="0"/>
          </a:p>
          <a:p>
            <a:r>
              <a:rPr lang="id-ID" dirty="0" smtClean="0">
                <a:hlinkClick r:id="rId5"/>
              </a:rPr>
              <a:t>https://github.com/openjdk/jdk11u/tree/master/src/hotspot/share/gc/g1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910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Untuk Game Programming,</a:t>
            </a:r>
            <a:br>
              <a:rPr lang="id-ID" dirty="0" smtClean="0"/>
            </a:br>
            <a:r>
              <a:rPr lang="id-ID" dirty="0" smtClean="0"/>
              <a:t>Penggunaan ‘</a:t>
            </a:r>
            <a:r>
              <a:rPr lang="id-ID" dirty="0" smtClean="0">
                <a:solidFill>
                  <a:srgbClr val="0070C0"/>
                </a:solidFill>
              </a:rPr>
              <a:t>new</a:t>
            </a:r>
            <a:r>
              <a:rPr lang="id-ID" dirty="0" smtClean="0"/>
              <a:t>’ pada tipe </a:t>
            </a:r>
            <a:r>
              <a:rPr lang="id-ID" dirty="0" smtClean="0">
                <a:solidFill>
                  <a:srgbClr val="FF0000"/>
                </a:solidFill>
              </a:rPr>
              <a:t>Class </a:t>
            </a:r>
            <a:r>
              <a:rPr lang="id-ID" dirty="0" smtClean="0"/>
              <a:t>harus diperhatikan</a:t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Karena proses GC akan bisa mengganggu Game kita apalagi terlalu banyak garbage(Untracked Object).</a:t>
            </a: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Kapan GC bereaksi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r>
              <a:rPr lang="id-ID" dirty="0" smtClean="0"/>
              <a:t>Memori(RAM) dari PC itu sendiri sangat terbatas, sehingga dapat menggelitik GC</a:t>
            </a:r>
          </a:p>
          <a:p>
            <a:r>
              <a:rPr lang="id-ID" dirty="0" smtClean="0"/>
              <a:t>Melebihi ambang batas (biasanya default 256 kb – 10 MB), maka GC akan bereaksi</a:t>
            </a:r>
          </a:p>
          <a:p>
            <a:r>
              <a:rPr lang="id-ID" dirty="0" smtClean="0"/>
              <a:t>Dipanggil manual, dengan GC.Collect()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Posisi Objek Memori dan Lifetime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7772400" cy="228600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CLASS</a:t>
            </a:r>
          </a:p>
          <a:p>
            <a:pPr lvl="1"/>
            <a:r>
              <a:rPr lang="id-ID" dirty="0" smtClean="0"/>
              <a:t>Ada di Heap (Managed Heap)</a:t>
            </a:r>
          </a:p>
          <a:p>
            <a:pPr lvl="1"/>
            <a:r>
              <a:rPr lang="id-ID" dirty="0" smtClean="0"/>
              <a:t>Lifetime object class tetap ada sampai variabel pointernya melepaskannya(= null) atau variabelnya out of scope {} dan kemudian akan di Tandai lalu di Bersikan oleh GC (Garbage Collector)</a:t>
            </a:r>
          </a:p>
          <a:p>
            <a:pPr lvl="1"/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267200"/>
            <a:ext cx="77724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id-ID" sz="2600" dirty="0" smtClean="0"/>
              <a:t>STRUCT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 di Stack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id-ID" sz="2400" dirty="0" smtClean="0"/>
              <a:t>Lifetime object struct akan terhapus sendirinya ketika keluar dari scope {} 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Pada Class</a:t>
            </a:r>
            <a:endParaRPr lang="id-ID" b="1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990600"/>
            <a:ext cx="5562600" cy="15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43434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atin typeface="Adobe Heiti Std R" pitchFamily="34" charset="-128"/>
                <a:ea typeface="Adobe Heiti Std R" pitchFamily="34" charset="-128"/>
              </a:rPr>
              <a:t>- Object class akan tetap ada sampai variable pointernya tidak menunjuk ke Object itu lagi</a:t>
            </a:r>
          </a:p>
          <a:p>
            <a:endParaRPr lang="id-ID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id-ID" sz="2000" dirty="0" smtClean="0">
                <a:latin typeface="Adobe Heiti Std R" pitchFamily="34" charset="-128"/>
                <a:ea typeface="Adobe Heiti Std R" pitchFamily="34" charset="-128"/>
              </a:rPr>
              <a:t>- Atau variable pointernya sudah keluar scope sehingga tidak lagi dipegang variabel dan </a:t>
            </a:r>
          </a:p>
          <a:p>
            <a:endParaRPr lang="id-ID" sz="20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id-ID" sz="2000" dirty="0" smtClean="0">
                <a:latin typeface="Adobe Heiti Std R" pitchFamily="34" charset="-128"/>
                <a:ea typeface="Adobe Heiti Std R" pitchFamily="34" charset="-128"/>
              </a:rPr>
              <a:t>- </a:t>
            </a:r>
            <a:r>
              <a:rPr lang="id-ID" sz="2000" dirty="0" smtClean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Objectnya belum  terhapus</a:t>
            </a:r>
            <a:r>
              <a:rPr lang="id-ID" sz="2000" dirty="0" smtClean="0">
                <a:latin typeface="Adobe Heiti Std R" pitchFamily="34" charset="-128"/>
                <a:ea typeface="Adobe Heiti Std R" pitchFamily="34" charset="-128"/>
              </a:rPr>
              <a:t>, nanti akan di Handle oleh GC.</a:t>
            </a:r>
            <a:endParaRPr lang="id-ID" sz="20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590800"/>
            <a:ext cx="581682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Pada Struct</a:t>
            </a:r>
            <a:endParaRPr lang="id-ID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1816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atin typeface="Adobe Heiti Std R" pitchFamily="34" charset="-128"/>
                <a:ea typeface="Adobe Heiti Std R" pitchFamily="34" charset="-128"/>
              </a:rPr>
              <a:t>Object struct akan tetap ada sampai akhir dari kurung kurawal , atau out of scope. </a:t>
            </a:r>
            <a:r>
              <a:rPr lang="id-ID" sz="2000" dirty="0" smtClean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Dan Objectnya akan hancur sendirinya</a:t>
            </a:r>
            <a:endParaRPr lang="id-ID" sz="2000" dirty="0">
              <a:solidFill>
                <a:srgbClr val="FF000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7" name="Picture 6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7696200" cy="2272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6502401" cy="2438400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3733800"/>
            <a:ext cx="4572000" cy="271810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33400" y="304800"/>
            <a:ext cx="815340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Tipe Data Bertipe Struct</a:t>
            </a:r>
            <a:endParaRPr lang="id-ID" b="1" dirty="0"/>
          </a:p>
        </p:txBody>
      </p:sp>
      <p:pic>
        <p:nvPicPr>
          <p:cNvPr id="5" name="Picture 4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2648054" cy="3327042"/>
          </a:xfrm>
          <a:prstGeom prst="rect">
            <a:avLst/>
          </a:prstGeom>
        </p:spPr>
      </p:pic>
      <p:pic>
        <p:nvPicPr>
          <p:cNvPr id="6" name="Picture 5" descr="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1532600"/>
            <a:ext cx="6705600" cy="3784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5105400"/>
            <a:ext cx="7772400" cy="15240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Source code:</a:t>
            </a:r>
          </a:p>
          <a:p>
            <a:pPr lvl="0">
              <a:spcBef>
                <a:spcPct val="0"/>
              </a:spcBef>
            </a:pPr>
            <a:r>
              <a:rPr lang="id-ID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https://github.com/microsoft/referencesource/tree/master/mscorlib/system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2362200"/>
            <a:ext cx="6637481" cy="33338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600" y="4495800"/>
            <a:ext cx="7772400" cy="6096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 lain</a:t>
            </a:r>
            <a:r>
              <a:rPr kumimoji="0" lang="id-ID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lain...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0800" y="3124200"/>
            <a:ext cx="5362793" cy="394807"/>
          </a:xfrm>
          <a:prstGeom prst="rect">
            <a:avLst/>
          </a:prstGeom>
        </p:spPr>
      </p:pic>
      <p:pic>
        <p:nvPicPr>
          <p:cNvPr id="12" name="Picture 11" descr="1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90800" y="3962400"/>
            <a:ext cx="6324600" cy="514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Tipe Data Bertipe Struct UNITY3D</a:t>
            </a:r>
            <a:endParaRPr lang="id-ID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5105400"/>
            <a:ext cx="8077200" cy="1524000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Source code:</a:t>
            </a:r>
          </a:p>
          <a:p>
            <a:pPr lvl="0">
              <a:spcBef>
                <a:spcPct val="0"/>
              </a:spcBef>
            </a:pPr>
            <a:r>
              <a:rPr lang="id-ID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https://github.com/Unity-Technologies/UnityCsReference/tree/master/Runtime/Export/Math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495800"/>
            <a:ext cx="7772400" cy="6096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 lain</a:t>
            </a:r>
            <a:r>
              <a:rPr kumimoji="0" lang="id-ID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lain...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143000"/>
            <a:ext cx="3471964" cy="3381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533400" y="304800"/>
            <a:ext cx="815340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4594699" cy="2305244"/>
          </a:xfrm>
          <a:prstGeom prst="rect">
            <a:avLst/>
          </a:prstGeom>
        </p:spPr>
      </p:pic>
      <p:pic>
        <p:nvPicPr>
          <p:cNvPr id="8" name="Picture 7" descr="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3657600"/>
            <a:ext cx="4399388" cy="2700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Tipe Data Bertipe Class</a:t>
            </a:r>
            <a:endParaRPr lang="id-ID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5105400"/>
            <a:ext cx="7772400" cy="15240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Source code:</a:t>
            </a:r>
          </a:p>
          <a:p>
            <a:pPr lvl="0">
              <a:spcBef>
                <a:spcPct val="0"/>
              </a:spcBef>
            </a:pPr>
            <a:r>
              <a:rPr lang="id-ID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https://github.com/microsoft/referencesource/tree/master/mscorlib/system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876800"/>
            <a:ext cx="7772400" cy="6096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 lain</a:t>
            </a:r>
            <a:r>
              <a:rPr kumimoji="0" lang="id-ID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lain...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066800"/>
            <a:ext cx="7050739" cy="2514600"/>
          </a:xfrm>
          <a:prstGeom prst="rect">
            <a:avLst/>
          </a:prstGeom>
        </p:spPr>
      </p:pic>
      <p:pic>
        <p:nvPicPr>
          <p:cNvPr id="14" name="Picture 13" descr="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733800"/>
            <a:ext cx="6313713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994</TotalTime>
  <Words>281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Memori Class dan Struct Pada Bahasa C# </vt:lpstr>
      <vt:lpstr>Posisi Objek Memori dan Lifetime</vt:lpstr>
      <vt:lpstr>Pada Class</vt:lpstr>
      <vt:lpstr>Pada Struct</vt:lpstr>
      <vt:lpstr>Slide 5</vt:lpstr>
      <vt:lpstr>Tipe Data Bertipe Struct</vt:lpstr>
      <vt:lpstr>Tipe Data Bertipe Struct UNITY3D</vt:lpstr>
      <vt:lpstr>Slide 8</vt:lpstr>
      <vt:lpstr>Tipe Data Bertipe Class</vt:lpstr>
      <vt:lpstr>Slide 10</vt:lpstr>
      <vt:lpstr>Tipe Data Bertipe Class Unity3D</vt:lpstr>
      <vt:lpstr>Apa Itu GC</vt:lpstr>
      <vt:lpstr>Macam macam Algoritma GC</vt:lpstr>
      <vt:lpstr>Untuk Game Programming, Penggunaan ‘new’ pada tipe Class harus diperhatikan  Karena proses GC akan bisa mengganggu Game kita apalagi terlalu banyak garbage(Untracked Object).</vt:lpstr>
      <vt:lpstr>Kapan GC bereaksi</vt:lpstr>
      <vt:lpstr>Terima Kasih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 Class dan Struct Pada Bahasa C# </dc:title>
  <dc:creator>TOSHIBA</dc:creator>
  <cp:lastModifiedBy>TOSHIBA</cp:lastModifiedBy>
  <cp:revision>90</cp:revision>
  <dcterms:created xsi:type="dcterms:W3CDTF">2006-08-16T00:00:00Z</dcterms:created>
  <dcterms:modified xsi:type="dcterms:W3CDTF">2021-02-09T12:50:20Z</dcterms:modified>
</cp:coreProperties>
</file>