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HelveticaNeue-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latin typeface="Calibri"/>
                <a:ea typeface="Calibri"/>
                <a:cs typeface="Calibri"/>
                <a:sym typeface="Calibri"/>
              </a:defRPr>
            </a:lvl1pPr>
            <a:lvl2pPr indent="228600" lvl="1" marL="0" marR="0" rtl="0" algn="l">
              <a:spcBef>
                <a:spcPts val="0"/>
              </a:spcBef>
              <a:buChar char="○"/>
              <a:defRPr b="0" i="0" sz="1200" u="none" cap="none" strike="noStrike">
                <a:latin typeface="Calibri"/>
                <a:ea typeface="Calibri"/>
                <a:cs typeface="Calibri"/>
                <a:sym typeface="Calibri"/>
              </a:defRPr>
            </a:lvl2pPr>
            <a:lvl3pPr indent="457200" lvl="2" marL="0" marR="0" rtl="0" algn="l">
              <a:spcBef>
                <a:spcPts val="0"/>
              </a:spcBef>
              <a:buChar char="■"/>
              <a:defRPr b="0" i="0" sz="1200" u="none" cap="none" strike="noStrike">
                <a:latin typeface="Calibri"/>
                <a:ea typeface="Calibri"/>
                <a:cs typeface="Calibri"/>
                <a:sym typeface="Calibri"/>
              </a:defRPr>
            </a:lvl3pPr>
            <a:lvl4pPr indent="685800" lvl="3" marL="0" marR="0" rtl="0" algn="l">
              <a:spcBef>
                <a:spcPts val="0"/>
              </a:spcBef>
              <a:buChar char="●"/>
              <a:defRPr b="0" i="0" sz="1200" u="none" cap="none" strike="noStrike">
                <a:latin typeface="Calibri"/>
                <a:ea typeface="Calibri"/>
                <a:cs typeface="Calibri"/>
                <a:sym typeface="Calibri"/>
              </a:defRPr>
            </a:lvl4pPr>
            <a:lvl5pPr indent="914400" lvl="4" marL="0" marR="0" rtl="0" algn="l">
              <a:spcBef>
                <a:spcPts val="0"/>
              </a:spcBef>
              <a:buChar char="○"/>
              <a:defRPr b="0" i="0" sz="1200" u="none" cap="none" strike="noStrike">
                <a:latin typeface="Calibri"/>
                <a:ea typeface="Calibri"/>
                <a:cs typeface="Calibri"/>
                <a:sym typeface="Calibri"/>
              </a:defRPr>
            </a:lvl5pPr>
            <a:lvl6pPr indent="1143000" lvl="5" marL="0" marR="0" rtl="0" algn="l">
              <a:spcBef>
                <a:spcPts val="0"/>
              </a:spcBef>
              <a:buChar char="■"/>
              <a:defRPr b="0" i="0" sz="1200" u="none" cap="none" strike="noStrike">
                <a:latin typeface="Calibri"/>
                <a:ea typeface="Calibri"/>
                <a:cs typeface="Calibri"/>
                <a:sym typeface="Calibri"/>
              </a:defRPr>
            </a:lvl6pPr>
            <a:lvl7pPr indent="1371600" lvl="6" marL="0" marR="0" rtl="0" algn="l">
              <a:spcBef>
                <a:spcPts val="0"/>
              </a:spcBef>
              <a:buChar char="●"/>
              <a:defRPr b="0" i="0" sz="1200" u="none" cap="none" strike="noStrike">
                <a:latin typeface="Calibri"/>
                <a:ea typeface="Calibri"/>
                <a:cs typeface="Calibri"/>
                <a:sym typeface="Calibri"/>
              </a:defRPr>
            </a:lvl7pPr>
            <a:lvl8pPr indent="1600200" lvl="7" marL="0" marR="0" rtl="0" algn="l">
              <a:spcBef>
                <a:spcPts val="0"/>
              </a:spcBef>
              <a:buChar char="○"/>
              <a:defRPr b="0" i="0" sz="1200" u="none" cap="none" strike="noStrike">
                <a:latin typeface="Calibri"/>
                <a:ea typeface="Calibri"/>
                <a:cs typeface="Calibri"/>
                <a:sym typeface="Calibri"/>
              </a:defRPr>
            </a:lvl8pPr>
            <a:lvl9pPr indent="1828800" lvl="8" marL="0" marR="0" rtl="0" algn="l">
              <a:spcBef>
                <a:spcPts val="0"/>
              </a:spcBef>
              <a:buChar char="■"/>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6" name="Shape 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70" name="Shape 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77" name="Shape 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84" name="Shape 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2" name="Shape 12"/>
        <p:cNvGrpSpPr/>
        <p:nvPr/>
      </p:nvGrpSpPr>
      <p:grpSpPr>
        <a:xfrm>
          <a:off x="0" y="0"/>
          <a:ext cx="0" cy="0"/>
          <a:chOff x="0" y="0"/>
          <a:chExt cx="0" cy="0"/>
        </a:xfrm>
      </p:grpSpPr>
      <p:sp>
        <p:nvSpPr>
          <p:cNvPr id="13" name="Shape 13"/>
          <p:cNvSpPr txBox="1"/>
          <p:nvPr>
            <p:ph type="title"/>
          </p:nvPr>
        </p:nvSpPr>
        <p:spPr>
          <a:xfrm>
            <a:off x="685800" y="1905000"/>
            <a:ext cx="7543800" cy="2593975"/>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675E47"/>
              </a:buClr>
              <a:buFont typeface="Cambria"/>
              <a:buNone/>
              <a:defRPr b="0" i="0" sz="6600" u="none" cap="none" strike="noStrike">
                <a:solidFill>
                  <a:srgbClr val="675E47"/>
                </a:solidFill>
                <a:latin typeface="Cambria"/>
                <a:ea typeface="Cambria"/>
                <a:cs typeface="Cambria"/>
                <a:sym typeface="Cambria"/>
              </a:defRPr>
            </a:lvl1pPr>
            <a:lvl2pPr indent="0" lvl="1"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2pPr>
            <a:lvl3pPr indent="0" lvl="2"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3pPr>
            <a:lvl4pPr indent="0" lvl="3"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4pPr>
            <a:lvl5pPr indent="0" lvl="4"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5pPr>
            <a:lvl6pPr indent="0" lvl="5"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6pPr>
            <a:lvl7pPr indent="0" lvl="6"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7pPr>
            <a:lvl8pPr indent="0" lvl="7"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8pPr>
            <a:lvl9pPr indent="0" lvl="8"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9pPr>
          </a:lstStyle>
          <a:p/>
        </p:txBody>
      </p:sp>
      <p:sp>
        <p:nvSpPr>
          <p:cNvPr id="14" name="Shape 14"/>
          <p:cNvSpPr txBox="1"/>
          <p:nvPr>
            <p:ph idx="1" type="body"/>
          </p:nvPr>
        </p:nvSpPr>
        <p:spPr>
          <a:xfrm>
            <a:off x="685800" y="4572000"/>
            <a:ext cx="6461760" cy="1066800"/>
          </a:xfrm>
          <a:prstGeom prst="rect">
            <a:avLst/>
          </a:prstGeom>
          <a:noFill/>
          <a:ln>
            <a:noFill/>
          </a:ln>
        </p:spPr>
        <p:txBody>
          <a:bodyPr anchorCtr="0" anchor="t" bIns="91425" lIns="91425" rIns="91425" wrap="square" tIns="91425"/>
          <a:lstStyle>
            <a:lvl1pPr indent="0" lvl="0" marL="0" marR="0" rtl="0" algn="l">
              <a:lnSpc>
                <a:spcPct val="100000"/>
              </a:lnSpc>
              <a:spcBef>
                <a:spcPts val="400"/>
              </a:spcBef>
              <a:spcAft>
                <a:spcPts val="0"/>
              </a:spcAft>
              <a:buClr>
                <a:srgbClr val="8C8B8A"/>
              </a:buClr>
              <a:buFont typeface="Arial"/>
              <a:buNone/>
              <a:defRPr b="0" i="0" sz="2000" u="none" cap="none" strike="noStrike">
                <a:solidFill>
                  <a:srgbClr val="8C8B8A"/>
                </a:solidFill>
                <a:latin typeface="Calibri"/>
                <a:ea typeface="Calibri"/>
                <a:cs typeface="Calibri"/>
                <a:sym typeface="Calibri"/>
              </a:defRPr>
            </a:lvl1pPr>
            <a:lvl2pPr indent="457200" lvl="1" marL="0" marR="0" rtl="0" algn="l">
              <a:lnSpc>
                <a:spcPct val="100000"/>
              </a:lnSpc>
              <a:spcBef>
                <a:spcPts val="400"/>
              </a:spcBef>
              <a:spcAft>
                <a:spcPts val="0"/>
              </a:spcAft>
              <a:buClr>
                <a:srgbClr val="8C8B8A"/>
              </a:buClr>
              <a:buFont typeface="Arial"/>
              <a:buNone/>
              <a:defRPr b="0" i="0" sz="2000" u="none" cap="none" strike="noStrike">
                <a:solidFill>
                  <a:srgbClr val="8C8B8A"/>
                </a:solidFill>
                <a:latin typeface="Calibri"/>
                <a:ea typeface="Calibri"/>
                <a:cs typeface="Calibri"/>
                <a:sym typeface="Calibri"/>
              </a:defRPr>
            </a:lvl2pPr>
            <a:lvl3pPr indent="914400" lvl="2" marL="0" marR="0" rtl="0" algn="l">
              <a:lnSpc>
                <a:spcPct val="100000"/>
              </a:lnSpc>
              <a:spcBef>
                <a:spcPts val="400"/>
              </a:spcBef>
              <a:spcAft>
                <a:spcPts val="0"/>
              </a:spcAft>
              <a:buClr>
                <a:srgbClr val="8C8B8A"/>
              </a:buClr>
              <a:buFont typeface="Arial"/>
              <a:buNone/>
              <a:defRPr b="0" i="0" sz="2000" u="none" cap="none" strike="noStrike">
                <a:solidFill>
                  <a:srgbClr val="8C8B8A"/>
                </a:solidFill>
                <a:latin typeface="Calibri"/>
                <a:ea typeface="Calibri"/>
                <a:cs typeface="Calibri"/>
                <a:sym typeface="Calibri"/>
              </a:defRPr>
            </a:lvl3pPr>
            <a:lvl4pPr indent="1371600" lvl="3" marL="0" marR="0" rtl="0" algn="l">
              <a:lnSpc>
                <a:spcPct val="100000"/>
              </a:lnSpc>
              <a:spcBef>
                <a:spcPts val="400"/>
              </a:spcBef>
              <a:spcAft>
                <a:spcPts val="0"/>
              </a:spcAft>
              <a:buClr>
                <a:srgbClr val="8C8B8A"/>
              </a:buClr>
              <a:buFont typeface="Arial"/>
              <a:buNone/>
              <a:defRPr b="0" i="0" sz="2000" u="none" cap="none" strike="noStrike">
                <a:solidFill>
                  <a:srgbClr val="8C8B8A"/>
                </a:solidFill>
                <a:latin typeface="Calibri"/>
                <a:ea typeface="Calibri"/>
                <a:cs typeface="Calibri"/>
                <a:sym typeface="Calibri"/>
              </a:defRPr>
            </a:lvl4pPr>
            <a:lvl5pPr indent="1828800" lvl="4" marL="0" marR="0" rtl="0" algn="l">
              <a:lnSpc>
                <a:spcPct val="100000"/>
              </a:lnSpc>
              <a:spcBef>
                <a:spcPts val="400"/>
              </a:spcBef>
              <a:spcAft>
                <a:spcPts val="0"/>
              </a:spcAft>
              <a:buClr>
                <a:srgbClr val="8C8B8A"/>
              </a:buClr>
              <a:buFont typeface="Arial"/>
              <a:buNone/>
              <a:defRPr b="0" i="0" sz="2000" u="none" cap="none" strike="noStrike">
                <a:solidFill>
                  <a:srgbClr val="8C8B8A"/>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15" name="Shape 15"/>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Vertical Text">
    <p:spTree>
      <p:nvGrpSpPr>
        <p:cNvPr id="47" name="Shape 47"/>
        <p:cNvGrpSpPr/>
        <p:nvPr/>
      </p:nvGrpSpPr>
      <p:grpSpPr>
        <a:xfrm>
          <a:off x="0" y="0"/>
          <a:ext cx="0" cy="0"/>
          <a:chOff x="0" y="0"/>
          <a:chExt cx="0" cy="0"/>
        </a:xfrm>
      </p:grpSpPr>
      <p:sp>
        <p:nvSpPr>
          <p:cNvPr id="48" name="Shape 48"/>
          <p:cNvSpPr txBox="1"/>
          <p:nvPr>
            <p:ph type="title"/>
          </p:nvPr>
        </p:nvSpPr>
        <p:spPr>
          <a:xfrm>
            <a:off x="457200" y="274638"/>
            <a:ext cx="7620000" cy="1143001"/>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1pPr>
            <a:lvl2pPr indent="0" lvl="1"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2pPr>
            <a:lvl3pPr indent="0" lvl="2"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3pPr>
            <a:lvl4pPr indent="0" lvl="3"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4pPr>
            <a:lvl5pPr indent="0" lvl="4"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5pPr>
            <a:lvl6pPr indent="0" lvl="5"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6pPr>
            <a:lvl7pPr indent="0" lvl="6"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7pPr>
            <a:lvl8pPr indent="0" lvl="7"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8pPr>
            <a:lvl9pPr indent="0" lvl="8"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9pPr>
          </a:lstStyle>
          <a:p/>
        </p:txBody>
      </p:sp>
      <p:sp>
        <p:nvSpPr>
          <p:cNvPr id="49" name="Shape 49"/>
          <p:cNvSpPr txBox="1"/>
          <p:nvPr>
            <p:ph idx="1" type="body"/>
          </p:nvPr>
        </p:nvSpPr>
        <p:spPr>
          <a:xfrm>
            <a:off x="457200" y="1600200"/>
            <a:ext cx="7620000" cy="4800600"/>
          </a:xfrm>
          <a:prstGeom prst="rect">
            <a:avLst/>
          </a:prstGeom>
          <a:noFill/>
          <a:ln>
            <a:noFill/>
          </a:ln>
        </p:spPr>
        <p:txBody>
          <a:bodyPr anchorCtr="0" anchor="t" bIns="91425" lIns="91425" rIns="91425" wrap="square" tIns="91425"/>
          <a:lstStyle>
            <a:lvl1pPr indent="-88900" lvl="0" marL="34290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1pPr>
            <a:lvl2pPr indent="-116840" lvl="1" marL="66294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2pPr>
            <a:lvl3pPr indent="-142239" lvl="2" marL="1056639"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3pPr>
            <a:lvl4pPr indent="-184785" lvl="3" marL="1365885"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4pPr>
            <a:lvl5pPr indent="-224608" lvl="4" marL="1685108"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50" name="Shape 50"/>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Vertical Title and Text">
    <p:spTree>
      <p:nvGrpSpPr>
        <p:cNvPr id="51" name="Shape 51"/>
        <p:cNvGrpSpPr/>
        <p:nvPr/>
      </p:nvGrpSpPr>
      <p:grpSpPr>
        <a:xfrm>
          <a:off x="0" y="0"/>
          <a:ext cx="0" cy="0"/>
          <a:chOff x="0" y="0"/>
          <a:chExt cx="0" cy="0"/>
        </a:xfrm>
      </p:grpSpPr>
      <p:sp>
        <p:nvSpPr>
          <p:cNvPr id="52" name="Shape 52"/>
          <p:cNvSpPr txBox="1"/>
          <p:nvPr>
            <p:ph type="title"/>
          </p:nvPr>
        </p:nvSpPr>
        <p:spPr>
          <a:xfrm>
            <a:off x="6629400" y="274638"/>
            <a:ext cx="1752600" cy="5851526"/>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1pPr>
            <a:lvl2pPr indent="0" lvl="1"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2pPr>
            <a:lvl3pPr indent="0" lvl="2"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3pPr>
            <a:lvl4pPr indent="0" lvl="3"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4pPr>
            <a:lvl5pPr indent="0" lvl="4"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5pPr>
            <a:lvl6pPr indent="0" lvl="5"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6pPr>
            <a:lvl7pPr indent="0" lvl="6"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7pPr>
            <a:lvl8pPr indent="0" lvl="7"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8pPr>
            <a:lvl9pPr indent="0" lvl="8"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9pPr>
          </a:lstStyle>
          <a:p/>
        </p:txBody>
      </p:sp>
      <p:sp>
        <p:nvSpPr>
          <p:cNvPr id="53" name="Shape 53"/>
          <p:cNvSpPr txBox="1"/>
          <p:nvPr>
            <p:ph idx="1" type="body"/>
          </p:nvPr>
        </p:nvSpPr>
        <p:spPr>
          <a:xfrm>
            <a:off x="457200" y="274638"/>
            <a:ext cx="6019800" cy="5851526"/>
          </a:xfrm>
          <a:prstGeom prst="rect">
            <a:avLst/>
          </a:prstGeom>
          <a:noFill/>
          <a:ln>
            <a:noFill/>
          </a:ln>
        </p:spPr>
        <p:txBody>
          <a:bodyPr anchorCtr="0" anchor="t" bIns="91425" lIns="91425" rIns="91425" wrap="square" tIns="91425"/>
          <a:lstStyle>
            <a:lvl1pPr indent="-88900" lvl="0" marL="34290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1pPr>
            <a:lvl2pPr indent="-116840" lvl="1" marL="66294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2pPr>
            <a:lvl3pPr indent="-142239" lvl="2" marL="1056639"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3pPr>
            <a:lvl4pPr indent="-184785" lvl="3" marL="1365885"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4pPr>
            <a:lvl5pPr indent="-224608" lvl="4" marL="1685108"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54" name="Shape 54"/>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457200" y="274638"/>
            <a:ext cx="7620000" cy="1143001"/>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1pPr>
            <a:lvl2pPr indent="0" lvl="1"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2pPr>
            <a:lvl3pPr indent="0" lvl="2"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3pPr>
            <a:lvl4pPr indent="0" lvl="3"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4pPr>
            <a:lvl5pPr indent="0" lvl="4"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5pPr>
            <a:lvl6pPr indent="0" lvl="5"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6pPr>
            <a:lvl7pPr indent="0" lvl="6"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7pPr>
            <a:lvl8pPr indent="0" lvl="7"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8pPr>
            <a:lvl9pPr indent="0" lvl="8"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9pPr>
          </a:lstStyle>
          <a:p/>
        </p:txBody>
      </p:sp>
      <p:sp>
        <p:nvSpPr>
          <p:cNvPr id="18" name="Shape 18"/>
          <p:cNvSpPr txBox="1"/>
          <p:nvPr>
            <p:ph idx="1" type="body"/>
          </p:nvPr>
        </p:nvSpPr>
        <p:spPr>
          <a:xfrm>
            <a:off x="457200" y="1600200"/>
            <a:ext cx="7620000" cy="4800600"/>
          </a:xfrm>
          <a:prstGeom prst="rect">
            <a:avLst/>
          </a:prstGeom>
          <a:noFill/>
          <a:ln>
            <a:noFill/>
          </a:ln>
        </p:spPr>
        <p:txBody>
          <a:bodyPr anchorCtr="0" anchor="t" bIns="91425" lIns="91425" rIns="91425" wrap="square" tIns="91425"/>
          <a:lstStyle>
            <a:lvl1pPr indent="-88900" lvl="0" marL="34290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1pPr>
            <a:lvl2pPr indent="-116840" lvl="1" marL="66294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2pPr>
            <a:lvl3pPr indent="-142239" lvl="2" marL="1056639"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3pPr>
            <a:lvl4pPr indent="-184785" lvl="3" marL="1365885"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4pPr>
            <a:lvl5pPr indent="-224608" lvl="4" marL="1685108"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19" name="Shape 19"/>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20" name="Shape 20"/>
        <p:cNvGrpSpPr/>
        <p:nvPr/>
      </p:nvGrpSpPr>
      <p:grpSpPr>
        <a:xfrm>
          <a:off x="0" y="0"/>
          <a:ext cx="0" cy="0"/>
          <a:chOff x="0" y="0"/>
          <a:chExt cx="0" cy="0"/>
        </a:xfrm>
      </p:grpSpPr>
      <p:sp>
        <p:nvSpPr>
          <p:cNvPr id="21" name="Shape 21"/>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722312" y="5486400"/>
            <a:ext cx="7659688" cy="1168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675E47"/>
              </a:buClr>
              <a:buFont typeface="Cambria"/>
              <a:buNone/>
              <a:defRPr b="0" i="0" sz="3600" u="none" cap="none" strike="noStrike">
                <a:solidFill>
                  <a:srgbClr val="675E47"/>
                </a:solidFill>
                <a:latin typeface="Cambria"/>
                <a:ea typeface="Cambria"/>
                <a:cs typeface="Cambria"/>
                <a:sym typeface="Cambria"/>
              </a:defRPr>
            </a:lvl1pPr>
            <a:lvl2pPr indent="0" lvl="1"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2pPr>
            <a:lvl3pPr indent="0" lvl="2"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3pPr>
            <a:lvl4pPr indent="0" lvl="3"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4pPr>
            <a:lvl5pPr indent="0" lvl="4"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5pPr>
            <a:lvl6pPr indent="0" lvl="5"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6pPr>
            <a:lvl7pPr indent="0" lvl="6"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7pPr>
            <a:lvl8pPr indent="0" lvl="7"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8pPr>
            <a:lvl9pPr indent="0" lvl="8"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9pPr>
          </a:lstStyle>
          <a:p/>
        </p:txBody>
      </p:sp>
      <p:sp>
        <p:nvSpPr>
          <p:cNvPr id="24" name="Shape 24"/>
          <p:cNvSpPr txBox="1"/>
          <p:nvPr>
            <p:ph idx="1" type="body"/>
          </p:nvPr>
        </p:nvSpPr>
        <p:spPr>
          <a:xfrm>
            <a:off x="722312" y="3852862"/>
            <a:ext cx="6135689" cy="1633539"/>
          </a:xfrm>
          <a:prstGeom prst="rect">
            <a:avLst/>
          </a:prstGeom>
          <a:noFill/>
          <a:ln>
            <a:noFill/>
          </a:ln>
        </p:spPr>
        <p:txBody>
          <a:bodyPr anchorCtr="0" anchor="b" bIns="91425" lIns="91425" rIns="91425" wrap="square" tIns="91425"/>
          <a:lstStyle>
            <a:lvl1pPr indent="0" lvl="0" marL="0" marR="0" rtl="0" algn="l">
              <a:lnSpc>
                <a:spcPct val="100000"/>
              </a:lnSpc>
              <a:spcBef>
                <a:spcPts val="400"/>
              </a:spcBef>
              <a:spcAft>
                <a:spcPts val="0"/>
              </a:spcAft>
              <a:buClr>
                <a:srgbClr val="8C8B8A"/>
              </a:buClr>
              <a:buFont typeface="Arial"/>
              <a:buNone/>
              <a:defRPr b="0" i="0" sz="2000" u="none" cap="none" strike="noStrike">
                <a:solidFill>
                  <a:srgbClr val="8C8B8A"/>
                </a:solidFill>
                <a:latin typeface="Calibri"/>
                <a:ea typeface="Calibri"/>
                <a:cs typeface="Calibri"/>
                <a:sym typeface="Calibri"/>
              </a:defRPr>
            </a:lvl1pPr>
            <a:lvl2pPr indent="457200" lvl="1" marL="0" marR="0" rtl="0" algn="l">
              <a:lnSpc>
                <a:spcPct val="100000"/>
              </a:lnSpc>
              <a:spcBef>
                <a:spcPts val="400"/>
              </a:spcBef>
              <a:spcAft>
                <a:spcPts val="0"/>
              </a:spcAft>
              <a:buClr>
                <a:srgbClr val="8C8B8A"/>
              </a:buClr>
              <a:buFont typeface="Arial"/>
              <a:buNone/>
              <a:defRPr b="0" i="0" sz="2000" u="none" cap="none" strike="noStrike">
                <a:solidFill>
                  <a:srgbClr val="8C8B8A"/>
                </a:solidFill>
                <a:latin typeface="Calibri"/>
                <a:ea typeface="Calibri"/>
                <a:cs typeface="Calibri"/>
                <a:sym typeface="Calibri"/>
              </a:defRPr>
            </a:lvl2pPr>
            <a:lvl3pPr indent="914400" lvl="2" marL="0" marR="0" rtl="0" algn="l">
              <a:lnSpc>
                <a:spcPct val="100000"/>
              </a:lnSpc>
              <a:spcBef>
                <a:spcPts val="400"/>
              </a:spcBef>
              <a:spcAft>
                <a:spcPts val="0"/>
              </a:spcAft>
              <a:buClr>
                <a:srgbClr val="8C8B8A"/>
              </a:buClr>
              <a:buFont typeface="Arial"/>
              <a:buNone/>
              <a:defRPr b="0" i="0" sz="2000" u="none" cap="none" strike="noStrike">
                <a:solidFill>
                  <a:srgbClr val="8C8B8A"/>
                </a:solidFill>
                <a:latin typeface="Calibri"/>
                <a:ea typeface="Calibri"/>
                <a:cs typeface="Calibri"/>
                <a:sym typeface="Calibri"/>
              </a:defRPr>
            </a:lvl3pPr>
            <a:lvl4pPr indent="1371600" lvl="3" marL="0" marR="0" rtl="0" algn="l">
              <a:lnSpc>
                <a:spcPct val="100000"/>
              </a:lnSpc>
              <a:spcBef>
                <a:spcPts val="400"/>
              </a:spcBef>
              <a:spcAft>
                <a:spcPts val="0"/>
              </a:spcAft>
              <a:buClr>
                <a:srgbClr val="8C8B8A"/>
              </a:buClr>
              <a:buFont typeface="Arial"/>
              <a:buNone/>
              <a:defRPr b="0" i="0" sz="2000" u="none" cap="none" strike="noStrike">
                <a:solidFill>
                  <a:srgbClr val="8C8B8A"/>
                </a:solidFill>
                <a:latin typeface="Calibri"/>
                <a:ea typeface="Calibri"/>
                <a:cs typeface="Calibri"/>
                <a:sym typeface="Calibri"/>
              </a:defRPr>
            </a:lvl4pPr>
            <a:lvl5pPr indent="1828800" lvl="4" marL="0" marR="0" rtl="0" algn="l">
              <a:lnSpc>
                <a:spcPct val="100000"/>
              </a:lnSpc>
              <a:spcBef>
                <a:spcPts val="400"/>
              </a:spcBef>
              <a:spcAft>
                <a:spcPts val="0"/>
              </a:spcAft>
              <a:buClr>
                <a:srgbClr val="8C8B8A"/>
              </a:buClr>
              <a:buFont typeface="Arial"/>
              <a:buNone/>
              <a:defRPr b="0" i="0" sz="2000" u="none" cap="none" strike="noStrike">
                <a:solidFill>
                  <a:srgbClr val="8C8B8A"/>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25" name="Shape 25"/>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wo Content">
    <p:spTree>
      <p:nvGrpSpPr>
        <p:cNvPr id="26" name="Shape 26"/>
        <p:cNvGrpSpPr/>
        <p:nvPr/>
      </p:nvGrpSpPr>
      <p:grpSpPr>
        <a:xfrm>
          <a:off x="0" y="0"/>
          <a:ext cx="0" cy="0"/>
          <a:chOff x="0" y="0"/>
          <a:chExt cx="0" cy="0"/>
        </a:xfrm>
      </p:grpSpPr>
      <p:sp>
        <p:nvSpPr>
          <p:cNvPr id="27" name="Shape 27"/>
          <p:cNvSpPr txBox="1"/>
          <p:nvPr>
            <p:ph type="title"/>
          </p:nvPr>
        </p:nvSpPr>
        <p:spPr>
          <a:xfrm>
            <a:off x="457200" y="274638"/>
            <a:ext cx="7620000" cy="1143001"/>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1pPr>
            <a:lvl2pPr indent="0" lvl="1"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2pPr>
            <a:lvl3pPr indent="0" lvl="2"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3pPr>
            <a:lvl4pPr indent="0" lvl="3"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4pPr>
            <a:lvl5pPr indent="0" lvl="4"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5pPr>
            <a:lvl6pPr indent="0" lvl="5"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6pPr>
            <a:lvl7pPr indent="0" lvl="6"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7pPr>
            <a:lvl8pPr indent="0" lvl="7"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8pPr>
            <a:lvl9pPr indent="0" lvl="8"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9pPr>
          </a:lstStyle>
          <a:p/>
        </p:txBody>
      </p:sp>
      <p:sp>
        <p:nvSpPr>
          <p:cNvPr id="28" name="Shape 28"/>
          <p:cNvSpPr txBox="1"/>
          <p:nvPr>
            <p:ph idx="1" type="body"/>
          </p:nvPr>
        </p:nvSpPr>
        <p:spPr>
          <a:xfrm>
            <a:off x="457200" y="1536191"/>
            <a:ext cx="3657600" cy="4590290"/>
          </a:xfrm>
          <a:prstGeom prst="rect">
            <a:avLst/>
          </a:prstGeom>
          <a:noFill/>
          <a:ln>
            <a:noFill/>
          </a:ln>
        </p:spPr>
        <p:txBody>
          <a:bodyPr anchorCtr="0" anchor="t" bIns="91425" lIns="91425" rIns="91425" wrap="square" tIns="91425"/>
          <a:lstStyle>
            <a:lvl1pPr indent="-50800" lvl="0" marL="342900" marR="0" rtl="0" algn="l">
              <a:lnSpc>
                <a:spcPct val="100000"/>
              </a:lnSpc>
              <a:spcBef>
                <a:spcPts val="600"/>
              </a:spcBef>
              <a:spcAft>
                <a:spcPts val="0"/>
              </a:spcAft>
              <a:buClr>
                <a:schemeClr val="accent1"/>
              </a:buClr>
              <a:buSzPct val="100000"/>
              <a:buFont typeface="Arial"/>
              <a:buChar char="•"/>
              <a:defRPr b="0" i="0" sz="2800" u="none" cap="none" strike="noStrike">
                <a:solidFill>
                  <a:srgbClr val="2F2B20"/>
                </a:solidFill>
                <a:latin typeface="Calibri"/>
                <a:ea typeface="Calibri"/>
                <a:cs typeface="Calibri"/>
                <a:sym typeface="Calibri"/>
              </a:defRPr>
            </a:lvl1pPr>
            <a:lvl2pPr indent="-93980" lvl="1" marL="678180" marR="0" rtl="0" algn="l">
              <a:lnSpc>
                <a:spcPct val="100000"/>
              </a:lnSpc>
              <a:spcBef>
                <a:spcPts val="600"/>
              </a:spcBef>
              <a:spcAft>
                <a:spcPts val="0"/>
              </a:spcAft>
              <a:buClr>
                <a:schemeClr val="accent1"/>
              </a:buClr>
              <a:buSzPct val="100000"/>
              <a:buFont typeface="Arial"/>
              <a:buChar char="•"/>
              <a:defRPr b="0" i="0" sz="2800" u="none" cap="none" strike="noStrike">
                <a:solidFill>
                  <a:srgbClr val="2F2B20"/>
                </a:solidFill>
                <a:latin typeface="Calibri"/>
                <a:ea typeface="Calibri"/>
                <a:cs typeface="Calibri"/>
                <a:sym typeface="Calibri"/>
              </a:defRPr>
            </a:lvl2pPr>
            <a:lvl3pPr indent="-144778" lvl="2" marL="1097279" marR="0" rtl="0" algn="l">
              <a:lnSpc>
                <a:spcPct val="100000"/>
              </a:lnSpc>
              <a:spcBef>
                <a:spcPts val="600"/>
              </a:spcBef>
              <a:spcAft>
                <a:spcPts val="0"/>
              </a:spcAft>
              <a:buClr>
                <a:schemeClr val="accent1"/>
              </a:buClr>
              <a:buSzPct val="100000"/>
              <a:buFont typeface="Arial"/>
              <a:buChar char="•"/>
              <a:defRPr b="0" i="0" sz="2800" u="none" cap="none" strike="noStrike">
                <a:solidFill>
                  <a:srgbClr val="2F2B20"/>
                </a:solidFill>
                <a:latin typeface="Calibri"/>
                <a:ea typeface="Calibri"/>
                <a:cs typeface="Calibri"/>
                <a:sym typeface="Calibri"/>
              </a:defRPr>
            </a:lvl3pPr>
            <a:lvl4pPr indent="-187960" lvl="3" marL="1407160" marR="0" rtl="0" algn="l">
              <a:lnSpc>
                <a:spcPct val="100000"/>
              </a:lnSpc>
              <a:spcBef>
                <a:spcPts val="600"/>
              </a:spcBef>
              <a:spcAft>
                <a:spcPts val="0"/>
              </a:spcAft>
              <a:buClr>
                <a:schemeClr val="accent1"/>
              </a:buClr>
              <a:buSzPct val="100000"/>
              <a:buFont typeface="Arial"/>
              <a:buChar char="•"/>
              <a:defRPr b="0" i="0" sz="2800" u="none" cap="none" strike="noStrike">
                <a:solidFill>
                  <a:srgbClr val="2F2B20"/>
                </a:solidFill>
                <a:latin typeface="Calibri"/>
                <a:ea typeface="Calibri"/>
                <a:cs typeface="Calibri"/>
                <a:sym typeface="Calibri"/>
              </a:defRPr>
            </a:lvl4pPr>
            <a:lvl5pPr indent="-182878" lvl="4" marL="1681479" marR="0" rtl="0" algn="l">
              <a:lnSpc>
                <a:spcPct val="100000"/>
              </a:lnSpc>
              <a:spcBef>
                <a:spcPts val="600"/>
              </a:spcBef>
              <a:spcAft>
                <a:spcPts val="0"/>
              </a:spcAft>
              <a:buClr>
                <a:schemeClr val="accent1"/>
              </a:buClr>
              <a:buSzPct val="100000"/>
              <a:buFont typeface="Arial"/>
              <a:buChar char="•"/>
              <a:defRPr b="0" i="0" sz="2800" u="none" cap="none" strike="noStrike">
                <a:solidFill>
                  <a:srgbClr val="2F2B20"/>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29" name="Shape 29"/>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ison">
    <p:spTree>
      <p:nvGrpSpPr>
        <p:cNvPr id="30" name="Shape 30"/>
        <p:cNvGrpSpPr/>
        <p:nvPr/>
      </p:nvGrpSpPr>
      <p:grpSpPr>
        <a:xfrm>
          <a:off x="0" y="0"/>
          <a:ext cx="0" cy="0"/>
          <a:chOff x="0" y="0"/>
          <a:chExt cx="0" cy="0"/>
        </a:xfrm>
      </p:grpSpPr>
      <p:sp>
        <p:nvSpPr>
          <p:cNvPr id="31" name="Shape 31"/>
          <p:cNvSpPr txBox="1"/>
          <p:nvPr>
            <p:ph type="title"/>
          </p:nvPr>
        </p:nvSpPr>
        <p:spPr>
          <a:xfrm>
            <a:off x="457200" y="274638"/>
            <a:ext cx="7620000" cy="1143001"/>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1pPr>
            <a:lvl2pPr indent="0" lvl="1"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2pPr>
            <a:lvl3pPr indent="0" lvl="2"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3pPr>
            <a:lvl4pPr indent="0" lvl="3"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4pPr>
            <a:lvl5pPr indent="0" lvl="4"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5pPr>
            <a:lvl6pPr indent="0" lvl="5"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6pPr>
            <a:lvl7pPr indent="0" lvl="6"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7pPr>
            <a:lvl8pPr indent="0" lvl="7"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8pPr>
            <a:lvl9pPr indent="0" lvl="8"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9pPr>
          </a:lstStyle>
          <a:p/>
        </p:txBody>
      </p:sp>
      <p:sp>
        <p:nvSpPr>
          <p:cNvPr id="32" name="Shape 32"/>
          <p:cNvSpPr txBox="1"/>
          <p:nvPr>
            <p:ph idx="1" type="body"/>
          </p:nvPr>
        </p:nvSpPr>
        <p:spPr>
          <a:xfrm>
            <a:off x="457200" y="1535112"/>
            <a:ext cx="3657600" cy="639763"/>
          </a:xfrm>
          <a:prstGeom prst="rect">
            <a:avLst/>
          </a:prstGeom>
          <a:noFill/>
          <a:ln>
            <a:noFill/>
          </a:ln>
        </p:spPr>
        <p:txBody>
          <a:bodyPr anchorCtr="0" anchor="b" bIns="91425" lIns="91425" rIns="91425" wrap="square" tIns="91425"/>
          <a:lstStyle>
            <a:lvl1pPr indent="0" lvl="0" marL="0" marR="0" rtl="0" algn="ctr">
              <a:lnSpc>
                <a:spcPct val="100000"/>
              </a:lnSpc>
              <a:spcBef>
                <a:spcPts val="400"/>
              </a:spcBef>
              <a:spcAft>
                <a:spcPts val="0"/>
              </a:spcAft>
              <a:buClr>
                <a:srgbClr val="675E47"/>
              </a:buClr>
              <a:buFont typeface="Arial"/>
              <a:buNone/>
              <a:defRPr b="1" i="0" sz="2000" u="none" cap="none" strike="noStrike">
                <a:solidFill>
                  <a:srgbClr val="675E47"/>
                </a:solidFill>
                <a:latin typeface="Calibri"/>
                <a:ea typeface="Calibri"/>
                <a:cs typeface="Calibri"/>
                <a:sym typeface="Calibri"/>
              </a:defRPr>
            </a:lvl1pPr>
            <a:lvl2pPr indent="457200" lvl="1" marL="0" marR="0" rtl="0" algn="ctr">
              <a:lnSpc>
                <a:spcPct val="100000"/>
              </a:lnSpc>
              <a:spcBef>
                <a:spcPts val="400"/>
              </a:spcBef>
              <a:spcAft>
                <a:spcPts val="0"/>
              </a:spcAft>
              <a:buClr>
                <a:srgbClr val="675E47"/>
              </a:buClr>
              <a:buFont typeface="Arial"/>
              <a:buNone/>
              <a:defRPr b="1" i="0" sz="2000" u="none" cap="none" strike="noStrike">
                <a:solidFill>
                  <a:srgbClr val="675E47"/>
                </a:solidFill>
                <a:latin typeface="Calibri"/>
                <a:ea typeface="Calibri"/>
                <a:cs typeface="Calibri"/>
                <a:sym typeface="Calibri"/>
              </a:defRPr>
            </a:lvl2pPr>
            <a:lvl3pPr indent="914400" lvl="2" marL="0" marR="0" rtl="0" algn="ctr">
              <a:lnSpc>
                <a:spcPct val="100000"/>
              </a:lnSpc>
              <a:spcBef>
                <a:spcPts val="400"/>
              </a:spcBef>
              <a:spcAft>
                <a:spcPts val="0"/>
              </a:spcAft>
              <a:buClr>
                <a:srgbClr val="675E47"/>
              </a:buClr>
              <a:buFont typeface="Arial"/>
              <a:buNone/>
              <a:defRPr b="1" i="0" sz="2000" u="none" cap="none" strike="noStrike">
                <a:solidFill>
                  <a:srgbClr val="675E47"/>
                </a:solidFill>
                <a:latin typeface="Calibri"/>
                <a:ea typeface="Calibri"/>
                <a:cs typeface="Calibri"/>
                <a:sym typeface="Calibri"/>
              </a:defRPr>
            </a:lvl3pPr>
            <a:lvl4pPr indent="1371600" lvl="3" marL="0" marR="0" rtl="0" algn="ctr">
              <a:lnSpc>
                <a:spcPct val="100000"/>
              </a:lnSpc>
              <a:spcBef>
                <a:spcPts val="400"/>
              </a:spcBef>
              <a:spcAft>
                <a:spcPts val="0"/>
              </a:spcAft>
              <a:buClr>
                <a:srgbClr val="675E47"/>
              </a:buClr>
              <a:buFont typeface="Arial"/>
              <a:buNone/>
              <a:defRPr b="1" i="0" sz="2000" u="none" cap="none" strike="noStrike">
                <a:solidFill>
                  <a:srgbClr val="675E47"/>
                </a:solidFill>
                <a:latin typeface="Calibri"/>
                <a:ea typeface="Calibri"/>
                <a:cs typeface="Calibri"/>
                <a:sym typeface="Calibri"/>
              </a:defRPr>
            </a:lvl4pPr>
            <a:lvl5pPr indent="1828800" lvl="4" marL="0" marR="0" rtl="0" algn="ctr">
              <a:lnSpc>
                <a:spcPct val="100000"/>
              </a:lnSpc>
              <a:spcBef>
                <a:spcPts val="400"/>
              </a:spcBef>
              <a:spcAft>
                <a:spcPts val="0"/>
              </a:spcAft>
              <a:buClr>
                <a:srgbClr val="675E47"/>
              </a:buClr>
              <a:buFont typeface="Arial"/>
              <a:buNone/>
              <a:defRPr b="1" i="0" sz="2000" u="none" cap="none" strike="noStrike">
                <a:solidFill>
                  <a:srgbClr val="675E47"/>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33" name="Shape 33"/>
          <p:cNvSpPr txBox="1"/>
          <p:nvPr>
            <p:ph idx="2" type="body"/>
          </p:nvPr>
        </p:nvSpPr>
        <p:spPr>
          <a:xfrm>
            <a:off x="4419600" y="1535112"/>
            <a:ext cx="3657600" cy="639763"/>
          </a:xfrm>
          <a:prstGeom prst="rect">
            <a:avLst/>
          </a:prstGeom>
          <a:noFill/>
          <a:ln>
            <a:noFill/>
          </a:ln>
        </p:spPr>
        <p:txBody>
          <a:bodyPr anchorCtr="0" anchor="b" bIns="91425" lIns="91425" rIns="91425" wrap="square" tIns="91425"/>
          <a:lstStyle>
            <a:lvl1pPr indent="-88900" lvl="0" marL="34290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1pPr>
            <a:lvl2pPr indent="-116840" lvl="1" marL="66294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2pPr>
            <a:lvl3pPr indent="-142239" lvl="2" marL="1056639"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3pPr>
            <a:lvl4pPr indent="-184785" lvl="3" marL="1365885"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4pPr>
            <a:lvl5pPr indent="-224608" lvl="4" marL="1685108"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34" name="Shape 34"/>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457200" y="274638"/>
            <a:ext cx="7620000" cy="1143001"/>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1pPr>
            <a:lvl2pPr indent="0" lvl="1"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2pPr>
            <a:lvl3pPr indent="0" lvl="2"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3pPr>
            <a:lvl4pPr indent="0" lvl="3"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4pPr>
            <a:lvl5pPr indent="0" lvl="4"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5pPr>
            <a:lvl6pPr indent="0" lvl="5"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6pPr>
            <a:lvl7pPr indent="0" lvl="6"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7pPr>
            <a:lvl8pPr indent="0" lvl="7"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8pPr>
            <a:lvl9pPr indent="0" lvl="8"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9pPr>
          </a:lstStyle>
          <a:p/>
        </p:txBody>
      </p:sp>
      <p:sp>
        <p:nvSpPr>
          <p:cNvPr id="37" name="Shape 37"/>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304800" y="5495544"/>
            <a:ext cx="7772401" cy="594361"/>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675E47"/>
              </a:buClr>
              <a:buFont typeface="Cambria"/>
              <a:buNone/>
              <a:defRPr b="1" i="0" sz="2200" u="none" cap="none" strike="noStrike">
                <a:solidFill>
                  <a:srgbClr val="675E47"/>
                </a:solidFill>
                <a:latin typeface="Cambria"/>
                <a:ea typeface="Cambria"/>
                <a:cs typeface="Cambria"/>
                <a:sym typeface="Cambria"/>
              </a:defRPr>
            </a:lvl1pPr>
            <a:lvl2pPr indent="0" lvl="1"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2pPr>
            <a:lvl3pPr indent="0" lvl="2"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3pPr>
            <a:lvl4pPr indent="0" lvl="3"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4pPr>
            <a:lvl5pPr indent="0" lvl="4"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5pPr>
            <a:lvl6pPr indent="0" lvl="5"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6pPr>
            <a:lvl7pPr indent="0" lvl="6"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7pPr>
            <a:lvl8pPr indent="0" lvl="7"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8pPr>
            <a:lvl9pPr indent="0" lvl="8"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9pPr>
          </a:lstStyle>
          <a:p/>
        </p:txBody>
      </p:sp>
      <p:sp>
        <p:nvSpPr>
          <p:cNvPr id="40" name="Shape 40"/>
          <p:cNvSpPr txBox="1"/>
          <p:nvPr>
            <p:ph idx="1" type="body"/>
          </p:nvPr>
        </p:nvSpPr>
        <p:spPr>
          <a:xfrm>
            <a:off x="304799" y="6096000"/>
            <a:ext cx="7772401" cy="609600"/>
          </a:xfrm>
          <a:prstGeom prst="rect">
            <a:avLst/>
          </a:prstGeom>
          <a:noFill/>
          <a:ln>
            <a:noFill/>
          </a:ln>
        </p:spPr>
        <p:txBody>
          <a:bodyPr anchorCtr="0" anchor="t" bIns="91425" lIns="91425" rIns="91425" wrap="square" tIns="91425"/>
          <a:lstStyle>
            <a:lvl1pPr indent="0" lvl="0" marL="0" marR="0" rtl="0" algn="ctr">
              <a:lnSpc>
                <a:spcPct val="100000"/>
              </a:lnSpc>
              <a:spcBef>
                <a:spcPts val="300"/>
              </a:spcBef>
              <a:spcAft>
                <a:spcPts val="0"/>
              </a:spcAft>
              <a:buClr>
                <a:srgbClr val="2F2B20"/>
              </a:buClr>
              <a:buFont typeface="Arial"/>
              <a:buNone/>
              <a:defRPr b="0" i="0" sz="1600" u="none" cap="none" strike="noStrike">
                <a:solidFill>
                  <a:srgbClr val="2F2B20"/>
                </a:solidFill>
                <a:latin typeface="Calibri"/>
                <a:ea typeface="Calibri"/>
                <a:cs typeface="Calibri"/>
                <a:sym typeface="Calibri"/>
              </a:defRPr>
            </a:lvl1pPr>
            <a:lvl2pPr indent="457200" lvl="1" marL="0" marR="0" rtl="0" algn="ctr">
              <a:lnSpc>
                <a:spcPct val="100000"/>
              </a:lnSpc>
              <a:spcBef>
                <a:spcPts val="300"/>
              </a:spcBef>
              <a:spcAft>
                <a:spcPts val="0"/>
              </a:spcAft>
              <a:buClr>
                <a:srgbClr val="2F2B20"/>
              </a:buClr>
              <a:buFont typeface="Arial"/>
              <a:buNone/>
              <a:defRPr b="0" i="0" sz="1600" u="none" cap="none" strike="noStrike">
                <a:solidFill>
                  <a:srgbClr val="2F2B20"/>
                </a:solidFill>
                <a:latin typeface="Calibri"/>
                <a:ea typeface="Calibri"/>
                <a:cs typeface="Calibri"/>
                <a:sym typeface="Calibri"/>
              </a:defRPr>
            </a:lvl2pPr>
            <a:lvl3pPr indent="914400" lvl="2" marL="0" marR="0" rtl="0" algn="ctr">
              <a:lnSpc>
                <a:spcPct val="100000"/>
              </a:lnSpc>
              <a:spcBef>
                <a:spcPts val="300"/>
              </a:spcBef>
              <a:spcAft>
                <a:spcPts val="0"/>
              </a:spcAft>
              <a:buClr>
                <a:srgbClr val="2F2B20"/>
              </a:buClr>
              <a:buFont typeface="Arial"/>
              <a:buNone/>
              <a:defRPr b="0" i="0" sz="1600" u="none" cap="none" strike="noStrike">
                <a:solidFill>
                  <a:srgbClr val="2F2B20"/>
                </a:solidFill>
                <a:latin typeface="Calibri"/>
                <a:ea typeface="Calibri"/>
                <a:cs typeface="Calibri"/>
                <a:sym typeface="Calibri"/>
              </a:defRPr>
            </a:lvl3pPr>
            <a:lvl4pPr indent="1371600" lvl="3" marL="0" marR="0" rtl="0" algn="ctr">
              <a:lnSpc>
                <a:spcPct val="100000"/>
              </a:lnSpc>
              <a:spcBef>
                <a:spcPts val="300"/>
              </a:spcBef>
              <a:spcAft>
                <a:spcPts val="0"/>
              </a:spcAft>
              <a:buClr>
                <a:srgbClr val="2F2B20"/>
              </a:buClr>
              <a:buFont typeface="Arial"/>
              <a:buNone/>
              <a:defRPr b="0" i="0" sz="1600" u="none" cap="none" strike="noStrike">
                <a:solidFill>
                  <a:srgbClr val="2F2B20"/>
                </a:solidFill>
                <a:latin typeface="Calibri"/>
                <a:ea typeface="Calibri"/>
                <a:cs typeface="Calibri"/>
                <a:sym typeface="Calibri"/>
              </a:defRPr>
            </a:lvl4pPr>
            <a:lvl5pPr indent="1828800" lvl="4" marL="0" marR="0" rtl="0" algn="ctr">
              <a:lnSpc>
                <a:spcPct val="100000"/>
              </a:lnSpc>
              <a:spcBef>
                <a:spcPts val="300"/>
              </a:spcBef>
              <a:spcAft>
                <a:spcPts val="0"/>
              </a:spcAft>
              <a:buClr>
                <a:srgbClr val="2F2B20"/>
              </a:buClr>
              <a:buFont typeface="Arial"/>
              <a:buNone/>
              <a:defRPr b="0" i="0" sz="1600" u="none" cap="none" strike="noStrike">
                <a:solidFill>
                  <a:srgbClr val="2F2B20"/>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41" name="Shape 41"/>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p:spTree>
      <p:nvGrpSpPr>
        <p:cNvPr id="42" name="Shape 42"/>
        <p:cNvGrpSpPr/>
        <p:nvPr/>
      </p:nvGrpSpPr>
      <p:grpSpPr>
        <a:xfrm>
          <a:off x="0" y="0"/>
          <a:ext cx="0" cy="0"/>
          <a:chOff x="0" y="0"/>
          <a:chExt cx="0" cy="0"/>
        </a:xfrm>
      </p:grpSpPr>
      <p:sp>
        <p:nvSpPr>
          <p:cNvPr id="43" name="Shape 43"/>
          <p:cNvSpPr txBox="1"/>
          <p:nvPr>
            <p:ph type="title"/>
          </p:nvPr>
        </p:nvSpPr>
        <p:spPr>
          <a:xfrm>
            <a:off x="301752" y="5495278"/>
            <a:ext cx="7772401" cy="594627"/>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675E47"/>
              </a:buClr>
              <a:buFont typeface="Cambria"/>
              <a:buNone/>
              <a:defRPr b="1" i="0" sz="2200" u="none" cap="none" strike="noStrike">
                <a:solidFill>
                  <a:srgbClr val="675E47"/>
                </a:solidFill>
                <a:latin typeface="Cambria"/>
                <a:ea typeface="Cambria"/>
                <a:cs typeface="Cambria"/>
                <a:sym typeface="Cambria"/>
              </a:defRPr>
            </a:lvl1pPr>
            <a:lvl2pPr indent="0" lvl="1"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2pPr>
            <a:lvl3pPr indent="0" lvl="2"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3pPr>
            <a:lvl4pPr indent="0" lvl="3"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4pPr>
            <a:lvl5pPr indent="0" lvl="4"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5pPr>
            <a:lvl6pPr indent="0" lvl="5"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6pPr>
            <a:lvl7pPr indent="0" lvl="6"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7pPr>
            <a:lvl8pPr indent="0" lvl="7"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8pPr>
            <a:lvl9pPr indent="0" lvl="8"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9pPr>
          </a:lstStyle>
          <a:p/>
        </p:txBody>
      </p:sp>
      <p:sp>
        <p:nvSpPr>
          <p:cNvPr id="44" name="Shape 44"/>
          <p:cNvSpPr/>
          <p:nvPr>
            <p:ph idx="2" type="pic"/>
          </p:nvPr>
        </p:nvSpPr>
        <p:spPr>
          <a:xfrm>
            <a:off x="0" y="0"/>
            <a:ext cx="8458200" cy="5486400"/>
          </a:xfrm>
          <a:prstGeom prst="rect">
            <a:avLst/>
          </a:prstGeom>
          <a:noFill/>
          <a:ln>
            <a:noFill/>
          </a:ln>
        </p:spPr>
        <p:txBody>
          <a:bodyPr anchorCtr="0" anchor="t" bIns="91425" lIns="91425" rIns="91425" wrap="square" tIns="91425"/>
          <a:lstStyle>
            <a:lvl1pPr indent="-88900" lvl="0" marL="34290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1pPr>
            <a:lvl2pPr indent="-116840" lvl="1" marL="66294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2pPr>
            <a:lvl3pPr indent="-142239" lvl="2" marL="1056639"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3pPr>
            <a:lvl4pPr indent="-184785" lvl="3" marL="1365885"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4pPr>
            <a:lvl5pPr indent="-224608" lvl="4" marL="1685108"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45" name="Shape 45"/>
          <p:cNvSpPr txBox="1"/>
          <p:nvPr>
            <p:ph idx="1" type="body"/>
          </p:nvPr>
        </p:nvSpPr>
        <p:spPr>
          <a:xfrm>
            <a:off x="301752" y="6096000"/>
            <a:ext cx="7772401" cy="612649"/>
          </a:xfrm>
          <a:prstGeom prst="rect">
            <a:avLst/>
          </a:prstGeom>
          <a:noFill/>
          <a:ln>
            <a:noFill/>
          </a:ln>
        </p:spPr>
        <p:txBody>
          <a:bodyPr anchorCtr="0" anchor="t" bIns="91425" lIns="91425" rIns="91425" wrap="square" tIns="91425"/>
          <a:lstStyle>
            <a:lvl1pPr indent="0" lvl="0" marL="0" marR="0" rtl="0" algn="ctr">
              <a:lnSpc>
                <a:spcPct val="100000"/>
              </a:lnSpc>
              <a:spcBef>
                <a:spcPts val="300"/>
              </a:spcBef>
              <a:spcAft>
                <a:spcPts val="0"/>
              </a:spcAft>
              <a:buClr>
                <a:srgbClr val="2F2B20"/>
              </a:buClr>
              <a:buFont typeface="Arial"/>
              <a:buNone/>
              <a:defRPr b="0" i="0" sz="1600" u="none" cap="none" strike="noStrike">
                <a:solidFill>
                  <a:srgbClr val="2F2B20"/>
                </a:solidFill>
                <a:latin typeface="Calibri"/>
                <a:ea typeface="Calibri"/>
                <a:cs typeface="Calibri"/>
                <a:sym typeface="Calibri"/>
              </a:defRPr>
            </a:lvl1pPr>
            <a:lvl2pPr indent="457200" lvl="1" marL="0" marR="0" rtl="0" algn="ctr">
              <a:lnSpc>
                <a:spcPct val="100000"/>
              </a:lnSpc>
              <a:spcBef>
                <a:spcPts val="300"/>
              </a:spcBef>
              <a:spcAft>
                <a:spcPts val="0"/>
              </a:spcAft>
              <a:buClr>
                <a:srgbClr val="2F2B20"/>
              </a:buClr>
              <a:buFont typeface="Arial"/>
              <a:buNone/>
              <a:defRPr b="0" i="0" sz="1600" u="none" cap="none" strike="noStrike">
                <a:solidFill>
                  <a:srgbClr val="2F2B20"/>
                </a:solidFill>
                <a:latin typeface="Calibri"/>
                <a:ea typeface="Calibri"/>
                <a:cs typeface="Calibri"/>
                <a:sym typeface="Calibri"/>
              </a:defRPr>
            </a:lvl2pPr>
            <a:lvl3pPr indent="914400" lvl="2" marL="0" marR="0" rtl="0" algn="ctr">
              <a:lnSpc>
                <a:spcPct val="100000"/>
              </a:lnSpc>
              <a:spcBef>
                <a:spcPts val="300"/>
              </a:spcBef>
              <a:spcAft>
                <a:spcPts val="0"/>
              </a:spcAft>
              <a:buClr>
                <a:srgbClr val="2F2B20"/>
              </a:buClr>
              <a:buFont typeface="Arial"/>
              <a:buNone/>
              <a:defRPr b="0" i="0" sz="1600" u="none" cap="none" strike="noStrike">
                <a:solidFill>
                  <a:srgbClr val="2F2B20"/>
                </a:solidFill>
                <a:latin typeface="Calibri"/>
                <a:ea typeface="Calibri"/>
                <a:cs typeface="Calibri"/>
                <a:sym typeface="Calibri"/>
              </a:defRPr>
            </a:lvl3pPr>
            <a:lvl4pPr indent="1371600" lvl="3" marL="0" marR="0" rtl="0" algn="ctr">
              <a:lnSpc>
                <a:spcPct val="100000"/>
              </a:lnSpc>
              <a:spcBef>
                <a:spcPts val="300"/>
              </a:spcBef>
              <a:spcAft>
                <a:spcPts val="0"/>
              </a:spcAft>
              <a:buClr>
                <a:srgbClr val="2F2B20"/>
              </a:buClr>
              <a:buFont typeface="Arial"/>
              <a:buNone/>
              <a:defRPr b="0" i="0" sz="1600" u="none" cap="none" strike="noStrike">
                <a:solidFill>
                  <a:srgbClr val="2F2B20"/>
                </a:solidFill>
                <a:latin typeface="Calibri"/>
                <a:ea typeface="Calibri"/>
                <a:cs typeface="Calibri"/>
                <a:sym typeface="Calibri"/>
              </a:defRPr>
            </a:lvl4pPr>
            <a:lvl5pPr indent="1828800" lvl="4" marL="0" marR="0" rtl="0" algn="ctr">
              <a:lnSpc>
                <a:spcPct val="100000"/>
              </a:lnSpc>
              <a:spcBef>
                <a:spcPts val="300"/>
              </a:spcBef>
              <a:spcAft>
                <a:spcPts val="0"/>
              </a:spcAft>
              <a:buClr>
                <a:srgbClr val="2F2B20"/>
              </a:buClr>
              <a:buFont typeface="Arial"/>
              <a:buNone/>
              <a:defRPr b="0" i="0" sz="1600" u="none" cap="none" strike="noStrike">
                <a:solidFill>
                  <a:srgbClr val="2F2B20"/>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46" name="Shape 46"/>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75000">
              <a:srgbClr val="FFFFFF"/>
            </a:gs>
            <a:gs pos="100000">
              <a:srgbClr val="D9D9D9"/>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p:nvPr/>
        </p:nvSpPr>
        <p:spPr>
          <a:xfrm>
            <a:off x="8458200" y="0"/>
            <a:ext cx="685800" cy="6858000"/>
          </a:xfrm>
          <a:prstGeom prst="rect">
            <a:avLst/>
          </a:prstGeom>
          <a:solidFill>
            <a:srgbClr val="675E47"/>
          </a:solid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7" name="Shape 7"/>
          <p:cNvSpPr/>
          <p:nvPr/>
        </p:nvSpPr>
        <p:spPr>
          <a:xfrm>
            <a:off x="8458200" y="5486400"/>
            <a:ext cx="685800" cy="685800"/>
          </a:xfrm>
          <a:prstGeom prst="rect">
            <a:avLst/>
          </a:prstGeom>
          <a:solidFill>
            <a:schemeClr val="accent1"/>
          </a:solid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8" name="Shape 8"/>
          <p:cNvSpPr txBox="1"/>
          <p:nvPr>
            <p:ph type="title"/>
          </p:nvPr>
        </p:nvSpPr>
        <p:spPr>
          <a:xfrm>
            <a:off x="457200" y="274638"/>
            <a:ext cx="7620000" cy="11430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1pPr>
            <a:lvl2pPr indent="0" lvl="1"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2pPr>
            <a:lvl3pPr indent="0" lvl="2"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3pPr>
            <a:lvl4pPr indent="0" lvl="3"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4pPr>
            <a:lvl5pPr indent="0" lvl="4"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5pPr>
            <a:lvl6pPr indent="0" lvl="5"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6pPr>
            <a:lvl7pPr indent="0" lvl="6"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7pPr>
            <a:lvl8pPr indent="0" lvl="7"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8pPr>
            <a:lvl9pPr indent="0" lvl="8" marL="0" marR="0" rtl="0" algn="l">
              <a:lnSpc>
                <a:spcPct val="100000"/>
              </a:lnSpc>
              <a:spcBef>
                <a:spcPts val="0"/>
              </a:spcBef>
              <a:spcAft>
                <a:spcPts val="0"/>
              </a:spcAft>
              <a:buClr>
                <a:srgbClr val="675E47"/>
              </a:buClr>
              <a:buFont typeface="Cambria"/>
              <a:buNone/>
              <a:defRPr b="0" i="0" sz="4600" u="none" cap="none" strike="noStrike">
                <a:solidFill>
                  <a:srgbClr val="675E47"/>
                </a:solidFill>
                <a:latin typeface="Cambria"/>
                <a:ea typeface="Cambria"/>
                <a:cs typeface="Cambria"/>
                <a:sym typeface="Cambria"/>
              </a:defRPr>
            </a:lvl9pPr>
          </a:lstStyle>
          <a:p/>
        </p:txBody>
      </p:sp>
      <p:sp>
        <p:nvSpPr>
          <p:cNvPr id="9" name="Shape 9"/>
          <p:cNvSpPr txBox="1"/>
          <p:nvPr>
            <p:ph idx="1" type="body"/>
          </p:nvPr>
        </p:nvSpPr>
        <p:spPr>
          <a:xfrm>
            <a:off x="457200" y="1600200"/>
            <a:ext cx="7620000" cy="4800600"/>
          </a:xfrm>
          <a:prstGeom prst="rect">
            <a:avLst/>
          </a:prstGeom>
          <a:noFill/>
          <a:ln>
            <a:noFill/>
          </a:ln>
        </p:spPr>
        <p:txBody>
          <a:bodyPr anchorCtr="0" anchor="t" bIns="91425" lIns="91425" rIns="91425" wrap="square" tIns="91425"/>
          <a:lstStyle>
            <a:lvl1pPr indent="-88900" lvl="0" marL="34290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1pPr>
            <a:lvl2pPr indent="-116840" lvl="1" marL="662940"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2pPr>
            <a:lvl3pPr indent="-142239" lvl="2" marL="1056639"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3pPr>
            <a:lvl4pPr indent="-184785" lvl="3" marL="1365885"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4pPr>
            <a:lvl5pPr indent="-224608" lvl="4" marL="1685108"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5pPr>
            <a:lvl6pPr indent="-152762" lvl="5" marL="184186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6pPr>
            <a:lvl7pPr indent="-157841" lvl="6" marL="2024741"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7pPr>
            <a:lvl8pPr indent="-150223" lvl="7" marL="2207623"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8pPr>
            <a:lvl9pPr indent="-155301" lvl="8" marL="2390502" marR="0" rtl="0" algn="l">
              <a:lnSpc>
                <a:spcPct val="100000"/>
              </a:lnSpc>
              <a:spcBef>
                <a:spcPts val="500"/>
              </a:spcBef>
              <a:spcAft>
                <a:spcPts val="0"/>
              </a:spcAft>
              <a:buClr>
                <a:schemeClr val="accent1"/>
              </a:buClr>
              <a:buSzPct val="100000"/>
              <a:buFont typeface="Arial"/>
              <a:buChar char="•"/>
              <a:defRPr b="0" i="0" sz="2200" u="none" cap="none" strike="noStrike">
                <a:solidFill>
                  <a:srgbClr val="2F2B20"/>
                </a:solidFill>
                <a:latin typeface="Calibri"/>
                <a:ea typeface="Calibri"/>
                <a:cs typeface="Calibri"/>
                <a:sym typeface="Calibri"/>
              </a:defRPr>
            </a:lvl9pPr>
          </a:lstStyle>
          <a:p/>
        </p:txBody>
      </p:sp>
      <p:sp>
        <p:nvSpPr>
          <p:cNvPr id="10" name="Shape 10"/>
          <p:cNvSpPr txBox="1"/>
          <p:nvPr>
            <p:ph idx="12" type="sldNum"/>
          </p:nvPr>
        </p:nvSpPr>
        <p:spPr>
          <a:xfrm>
            <a:off x="8531787" y="5704204"/>
            <a:ext cx="548641" cy="285751"/>
          </a:xfrm>
          <a:prstGeom prst="rect">
            <a:avLst/>
          </a:prstGeom>
          <a:noFill/>
          <a:ln cap="flat" cmpd="sng" w="19050">
            <a:solidFill>
              <a:srgbClr val="FFFFFF"/>
            </a:solidFill>
            <a:prstDash val="solid"/>
            <a:round/>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
        <p:nvSpPr>
          <p:cNvPr id="11" name="Shape 11"/>
          <p:cNvSpPr txBox="1"/>
          <p:nvPr/>
        </p:nvSpPr>
        <p:spPr>
          <a:xfrm>
            <a:off x="2269775" y="6347300"/>
            <a:ext cx="3983400" cy="379500"/>
          </a:xfrm>
          <a:prstGeom prst="rect">
            <a:avLst/>
          </a:prstGeom>
          <a:noFill/>
          <a:ln>
            <a:noFill/>
          </a:ln>
        </p:spPr>
        <p:txBody>
          <a:bodyPr anchorCtr="0" anchor="t" bIns="91425" lIns="91425" rIns="91425" wrap="square" tIns="91425">
            <a:noAutofit/>
          </a:bodyPr>
          <a:lstStyle/>
          <a:p>
            <a:pPr lvl="0" algn="ctr">
              <a:spcBef>
                <a:spcPts val="0"/>
              </a:spcBef>
              <a:buNone/>
            </a:pPr>
            <a:r>
              <a:rPr lang="en-US" sz="2000">
                <a:latin typeface="Times New Roman"/>
                <a:ea typeface="Times New Roman"/>
                <a:cs typeface="Times New Roman"/>
                <a:sym typeface="Times New Roman"/>
              </a:rPr>
              <a:t>INFS4203/7203 : Data Mining</a:t>
            </a: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codecogs.com/eqnedit.php?latex=W/epsilon%20/mathbb%7bR%7d%5e%7bd/times%20V%7d" TargetMode="External"/><Relationship Id="rId4" Type="http://schemas.openxmlformats.org/officeDocument/2006/relationships/hyperlink" Target="https://www.codecogs.com/eqnedit.php?latex=W%5Cepsilon%20%5Cmathbb%7BR%7D%5E%7Bd%5Ctimes%20V%7D" TargetMode="External"/><Relationship Id="rId5" Type="http://schemas.openxmlformats.org/officeDocument/2006/relationships/image" Target="../media/image5.png"/><Relationship Id="rId6"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405550" y="503725"/>
            <a:ext cx="7543800" cy="897600"/>
          </a:xfrm>
          <a:prstGeom prst="rect">
            <a:avLst/>
          </a:prstGeom>
        </p:spPr>
        <p:txBody>
          <a:bodyPr anchorCtr="0" anchor="b" bIns="91425" lIns="91425" rIns="91425" wrap="square" tIns="91425">
            <a:noAutofit/>
          </a:bodyPr>
          <a:lstStyle/>
          <a:p>
            <a:pPr lvl="0" algn="ctr">
              <a:spcBef>
                <a:spcPts val="0"/>
              </a:spcBef>
              <a:buNone/>
            </a:pPr>
            <a:r>
              <a:rPr b="1" lang="en-US" sz="3400">
                <a:latin typeface="Times New Roman"/>
                <a:ea typeface="Times New Roman"/>
                <a:cs typeface="Times New Roman"/>
                <a:sym typeface="Times New Roman"/>
              </a:rPr>
              <a:t>Text Mining in Online Business Service</a:t>
            </a:r>
          </a:p>
        </p:txBody>
      </p:sp>
      <p:sp>
        <p:nvSpPr>
          <p:cNvPr id="60" name="Shape 60"/>
          <p:cNvSpPr txBox="1"/>
          <p:nvPr>
            <p:ph idx="1" type="body"/>
          </p:nvPr>
        </p:nvSpPr>
        <p:spPr>
          <a:xfrm>
            <a:off x="801200" y="2560775"/>
            <a:ext cx="6461700" cy="2665200"/>
          </a:xfrm>
          <a:prstGeom prst="rect">
            <a:avLst/>
          </a:prstGeom>
        </p:spPr>
        <p:txBody>
          <a:bodyPr anchorCtr="0" anchor="t" bIns="91425" lIns="91425" rIns="91425" wrap="square" tIns="91425">
            <a:noAutofit/>
          </a:bodyPr>
          <a:lstStyle/>
          <a:p>
            <a:pPr lvl="0" rtl="0" algn="ctr">
              <a:spcBef>
                <a:spcPts val="0"/>
              </a:spcBef>
              <a:buNone/>
            </a:pPr>
            <a:r>
              <a:rPr b="1" lang="en-US">
                <a:latin typeface="Times New Roman"/>
                <a:ea typeface="Times New Roman"/>
                <a:cs typeface="Times New Roman"/>
                <a:sym typeface="Times New Roman"/>
              </a:rPr>
              <a:t>Team Members</a:t>
            </a:r>
          </a:p>
          <a:p>
            <a:pPr lvl="0" rtl="0" algn="ctr">
              <a:spcBef>
                <a:spcPts val="0"/>
              </a:spcBef>
              <a:buNone/>
            </a:pPr>
            <a:r>
              <a:rPr lang="en-US">
                <a:latin typeface="Times New Roman"/>
                <a:ea typeface="Times New Roman"/>
                <a:cs typeface="Times New Roman"/>
                <a:sym typeface="Times New Roman"/>
              </a:rPr>
              <a:t> Roshan Bagla			s4447418</a:t>
            </a:r>
          </a:p>
          <a:p>
            <a:pPr lvl="0" rtl="0" algn="ctr">
              <a:spcBef>
                <a:spcPts val="0"/>
              </a:spcBef>
              <a:buNone/>
            </a:pPr>
            <a:r>
              <a:rPr lang="en-US">
                <a:latin typeface="Times New Roman"/>
                <a:ea typeface="Times New Roman"/>
                <a:cs typeface="Times New Roman"/>
                <a:sym typeface="Times New Roman"/>
              </a:rPr>
              <a:t> Yangyang Xu			s4344240</a:t>
            </a:r>
          </a:p>
          <a:p>
            <a:pPr indent="457200" lvl="0" marL="457200" rtl="0" algn="l">
              <a:spcBef>
                <a:spcPts val="0"/>
              </a:spcBef>
              <a:buNone/>
            </a:pPr>
            <a:r>
              <a:rPr lang="en-US">
                <a:latin typeface="Times New Roman"/>
                <a:ea typeface="Times New Roman"/>
                <a:cs typeface="Times New Roman"/>
                <a:sym typeface="Times New Roman"/>
              </a:rPr>
              <a:t>       Yukai Qiao			      s4354963</a:t>
            </a:r>
          </a:p>
          <a:p>
            <a:pPr indent="457200" lvl="0" rtl="0" algn="l">
              <a:spcBef>
                <a:spcPts val="0"/>
              </a:spcBef>
              <a:buNone/>
            </a:pPr>
            <a:r>
              <a:rPr lang="en-US">
                <a:latin typeface="Times New Roman"/>
                <a:ea typeface="Times New Roman"/>
                <a:cs typeface="Times New Roman"/>
                <a:sym typeface="Times New Roman"/>
              </a:rPr>
              <a:t>              Zafercan Aygurler	      s4492528	</a:t>
            </a:r>
          </a:p>
          <a:p>
            <a:pPr lvl="0" rtl="0" algn="ctr">
              <a:spcBef>
                <a:spcPts val="0"/>
              </a:spcBef>
              <a:buNone/>
            </a:pPr>
            <a:r>
              <a:rPr lang="en-US">
                <a:latin typeface="Times New Roman"/>
                <a:ea typeface="Times New Roman"/>
                <a:cs typeface="Times New Roman"/>
                <a:sym typeface="Times New Roman"/>
              </a:rPr>
              <a:t>  Saisrikar Paruchuri	         s4475157</a:t>
            </a:r>
          </a:p>
          <a:p>
            <a:pPr lvl="0" rtl="0" algn="ctr">
              <a:spcBef>
                <a:spcPts val="0"/>
              </a:spcBef>
              <a:buNone/>
            </a:pPr>
            <a:r>
              <a:t/>
            </a:r>
            <a:endParaRPr>
              <a:latin typeface="Times New Roman"/>
              <a:ea typeface="Times New Roman"/>
              <a:cs typeface="Times New Roman"/>
              <a:sym typeface="Times New Roman"/>
            </a:endParaRPr>
          </a:p>
          <a:p>
            <a:pPr lvl="0" rtl="0" algn="ctr">
              <a:spcBef>
                <a:spcPts val="0"/>
              </a:spcBef>
              <a:buNone/>
            </a:pPr>
            <a:r>
              <a:t/>
            </a:r>
            <a:endParaRPr>
              <a:latin typeface="Times New Roman"/>
              <a:ea typeface="Times New Roman"/>
              <a:cs typeface="Times New Roman"/>
              <a:sym typeface="Times New Roman"/>
            </a:endParaRPr>
          </a:p>
          <a:p>
            <a:pPr lvl="0" algn="ctr">
              <a:spcBef>
                <a:spcPts val="0"/>
              </a:spcBef>
              <a:buNone/>
            </a:pPr>
            <a:r>
              <a:t/>
            </a:r>
            <a:endParaRPr b="1">
              <a:latin typeface="Times New Roman"/>
              <a:ea typeface="Times New Roman"/>
              <a:cs typeface="Times New Roman"/>
              <a:sym typeface="Times New Roman"/>
            </a:endParaRPr>
          </a:p>
        </p:txBody>
      </p:sp>
      <p:pic>
        <p:nvPicPr>
          <p:cNvPr descr="University-of-Queensland-UQ-logo.jpg" id="61" name="Shape 61"/>
          <p:cNvPicPr preferRelativeResize="0"/>
          <p:nvPr/>
        </p:nvPicPr>
        <p:blipFill>
          <a:blip r:embed="rId3">
            <a:alphaModFix/>
          </a:blip>
          <a:stretch>
            <a:fillRect/>
          </a:stretch>
        </p:blipFill>
        <p:spPr>
          <a:xfrm>
            <a:off x="2337675" y="5183700"/>
            <a:ext cx="3742225" cy="1022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8"/>
            <a:ext cx="7620000" cy="1143001"/>
          </a:xfrm>
          <a:prstGeom prst="rect">
            <a:avLst/>
          </a:prstGeom>
          <a:no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i="0" lang="en-US" sz="4600" u="none" cap="none" strike="noStrike">
                <a:solidFill>
                  <a:srgbClr val="675E47"/>
                </a:solidFill>
                <a:latin typeface="Times New Roman"/>
                <a:ea typeface="Times New Roman"/>
                <a:cs typeface="Times New Roman"/>
                <a:sym typeface="Times New Roman"/>
              </a:rPr>
              <a:t>Gensim - Word2vec</a:t>
            </a:r>
          </a:p>
        </p:txBody>
      </p:sp>
      <p:sp>
        <p:nvSpPr>
          <p:cNvPr id="122" name="Shape 122"/>
          <p:cNvSpPr txBox="1"/>
          <p:nvPr>
            <p:ph idx="1" type="body"/>
          </p:nvPr>
        </p:nvSpPr>
        <p:spPr>
          <a:xfrm>
            <a:off x="457200" y="1600200"/>
            <a:ext cx="7620000" cy="4800600"/>
          </a:xfrm>
          <a:prstGeom prst="rect">
            <a:avLst/>
          </a:prstGeom>
          <a:noFill/>
          <a:ln>
            <a:noFill/>
          </a:ln>
        </p:spPr>
        <p:txBody>
          <a:bodyPr anchorCtr="0" anchor="t" bIns="45700" lIns="45700" rIns="45700" wrap="square" tIns="45700">
            <a:noAutofit/>
          </a:bodyPr>
          <a:lstStyle/>
          <a:p>
            <a:pPr indent="-228600" lvl="0" marL="342900" marR="0" rtl="0" algn="just">
              <a:lnSpc>
                <a:spcPct val="130000"/>
              </a:lnSpc>
              <a:spcBef>
                <a:spcPts val="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Gensim is a library which is used to transform the text sentence into vector matrix</a:t>
            </a:r>
          </a:p>
          <a:p>
            <a:pPr indent="-228600" lvl="0" marL="342900" marR="0" rtl="0" algn="just">
              <a:lnSpc>
                <a:spcPct val="13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Word2vec is a model used for learning vector representation of words called ‘word embeddings’.</a:t>
            </a:r>
          </a:p>
          <a:p>
            <a:pPr indent="-228600" lvl="0" marL="342900" marR="0" rtl="0" algn="just">
              <a:lnSpc>
                <a:spcPct val="13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Each word will have a vector array that preserves the semantic information about the words that they present.</a:t>
            </a:r>
          </a:p>
          <a:p>
            <a:pPr indent="-228600" lvl="0" marL="342900" marR="0" rtl="0" algn="just">
              <a:lnSpc>
                <a:spcPct val="13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The final vectors will be pulled to CNN model.</a:t>
            </a:r>
          </a:p>
        </p:txBody>
      </p:sp>
      <p:sp>
        <p:nvSpPr>
          <p:cNvPr id="123" name="Shape 123"/>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8"/>
            <a:ext cx="7620000" cy="1143001"/>
          </a:xfrm>
          <a:prstGeom prst="rect">
            <a:avLst/>
          </a:prstGeom>
          <a:no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i="0" lang="en-US" sz="4600" u="none" cap="none" strike="noStrike">
                <a:solidFill>
                  <a:srgbClr val="675E47"/>
                </a:solidFill>
                <a:latin typeface="Times New Roman"/>
                <a:ea typeface="Times New Roman"/>
                <a:cs typeface="Times New Roman"/>
                <a:sym typeface="Times New Roman"/>
              </a:rPr>
              <a:t>Gensim - Training Model</a:t>
            </a:r>
          </a:p>
        </p:txBody>
      </p:sp>
      <p:sp>
        <p:nvSpPr>
          <p:cNvPr id="129" name="Shape 129"/>
          <p:cNvSpPr txBox="1"/>
          <p:nvPr>
            <p:ph idx="1" type="body"/>
          </p:nvPr>
        </p:nvSpPr>
        <p:spPr>
          <a:xfrm>
            <a:off x="457200" y="1600200"/>
            <a:ext cx="7818600" cy="4845300"/>
          </a:xfrm>
          <a:prstGeom prst="rect">
            <a:avLst/>
          </a:prstGeom>
          <a:noFill/>
          <a:ln>
            <a:noFill/>
          </a:ln>
        </p:spPr>
        <p:txBody>
          <a:bodyPr anchorCtr="0" anchor="t" bIns="45700" lIns="45700" rIns="45700" wrap="square" tIns="45700">
            <a:noAutofit/>
          </a:bodyPr>
          <a:lstStyle/>
          <a:p>
            <a:pPr indent="-228600" lvl="0" marL="342900" marR="0" rtl="0" algn="just">
              <a:lnSpc>
                <a:spcPct val="120000"/>
              </a:lnSpc>
              <a:spcBef>
                <a:spcPts val="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Sentence = [['so', 'here'], ['good', 'excellent'], [‘great’],...] </a:t>
            </a:r>
          </a:p>
          <a:p>
            <a:pPr indent="-228600" lvl="0" marL="342900" marR="0" rtl="0" algn="just">
              <a:lnSpc>
                <a:spcPct val="12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 created variable</a:t>
            </a:r>
          </a:p>
          <a:p>
            <a:pPr indent="-228600" lvl="0" marL="342900" marR="0" rtl="0" algn="just">
              <a:lnSpc>
                <a:spcPct val="12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Model = word2vec (sentences, size=5, window=2, min_count=1)</a:t>
            </a:r>
          </a:p>
          <a:p>
            <a:pPr indent="-228600" lvl="0" marL="342900" marR="0" rtl="0" algn="just">
              <a:lnSpc>
                <a:spcPct val="12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Gensim uses skip-gram in default, we can set sg=0 to make it CBOW(continue bag of words).</a:t>
            </a:r>
          </a:p>
          <a:p>
            <a:pPr indent="-228600" lvl="0" marL="342900" marR="0" rtl="0" algn="just">
              <a:lnSpc>
                <a:spcPct val="12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 Vector for a word, the model will return an array of vectors (i.e. containing features)</a:t>
            </a:r>
          </a:p>
          <a:p>
            <a:pPr indent="-228600" lvl="0" marL="342900" marR="0" rtl="0" algn="just">
              <a:lnSpc>
                <a:spcPct val="120000"/>
              </a:lnSpc>
              <a:spcBef>
                <a:spcPts val="400"/>
              </a:spcBef>
              <a:spcAft>
                <a:spcPts val="0"/>
              </a:spcAft>
              <a:buClr>
                <a:schemeClr val="accent1"/>
              </a:buClr>
              <a:buSzPct val="100000"/>
              <a:buFont typeface="Arial"/>
              <a:buChar char="•"/>
            </a:pPr>
            <a:r>
              <a:rPr i="0" lang="en-US" sz="2000" u="none" cap="none" strike="noStrike">
                <a:solidFill>
                  <a:srgbClr val="2F2B20"/>
                </a:solidFill>
                <a:latin typeface="Times New Roman"/>
                <a:ea typeface="Times New Roman"/>
                <a:cs typeface="Times New Roman"/>
                <a:sym typeface="Times New Roman"/>
              </a:rPr>
              <a:t>Eg. model.wv [‘way’]→array([-0.06240204, -0.09176608, -0.03593158…]: there will be 5 vectors.</a:t>
            </a:r>
          </a:p>
          <a:p>
            <a:pPr indent="-228600" lvl="0" marL="342900" marR="0" rtl="0" algn="just">
              <a:lnSpc>
                <a:spcPct val="12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Can also calculate the similarity between the bag of words by using similarity function taking 2 words an input.</a:t>
            </a:r>
          </a:p>
        </p:txBody>
      </p:sp>
      <p:sp>
        <p:nvSpPr>
          <p:cNvPr id="130" name="Shape 130"/>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8"/>
            <a:ext cx="7620000" cy="1143001"/>
          </a:xfrm>
          <a:prstGeom prst="rect">
            <a:avLst/>
          </a:prstGeom>
          <a:no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i="0" lang="en-US" sz="4600" u="none" cap="none" strike="noStrike">
                <a:solidFill>
                  <a:srgbClr val="675E47"/>
                </a:solidFill>
                <a:latin typeface="Times New Roman"/>
                <a:ea typeface="Times New Roman"/>
                <a:cs typeface="Times New Roman"/>
                <a:sym typeface="Times New Roman"/>
              </a:rPr>
              <a:t>Example</a:t>
            </a:r>
          </a:p>
        </p:txBody>
      </p:sp>
      <p:sp>
        <p:nvSpPr>
          <p:cNvPr id="136" name="Shape 136"/>
          <p:cNvSpPr txBox="1"/>
          <p:nvPr>
            <p:ph idx="1" type="body"/>
          </p:nvPr>
        </p:nvSpPr>
        <p:spPr>
          <a:xfrm>
            <a:off x="457200" y="1600200"/>
            <a:ext cx="7620000" cy="4800600"/>
          </a:xfrm>
          <a:prstGeom prst="rect">
            <a:avLst/>
          </a:prstGeom>
          <a:noFill/>
          <a:ln>
            <a:noFill/>
          </a:ln>
        </p:spPr>
        <p:txBody>
          <a:bodyPr anchorCtr="0" anchor="t" bIns="45700" lIns="45700" rIns="45700" wrap="square" tIns="45700">
            <a:noAutofit/>
          </a:bodyPr>
          <a:lstStyle/>
          <a:p>
            <a:pPr indent="-215900" lvl="0" marL="342900" marR="0" rtl="0" algn="just">
              <a:lnSpc>
                <a:spcPct val="100000"/>
              </a:lnSpc>
              <a:spcBef>
                <a:spcPts val="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model.wv['way’]</a:t>
            </a:r>
          </a:p>
          <a:p>
            <a:pPr indent="114300" lvl="0" marL="0" marR="0" rtl="0" algn="just">
              <a:lnSpc>
                <a:spcPct val="100000"/>
              </a:lnSpc>
              <a:spcBef>
                <a:spcPts val="500"/>
              </a:spcBef>
              <a:spcAft>
                <a:spcPts val="0"/>
              </a:spcAft>
              <a:buClr>
                <a:schemeClr val="accent1"/>
              </a:buClr>
              <a:buSzPct val="25000"/>
              <a:buFont typeface="Arial"/>
              <a:buNone/>
            </a:pPr>
            <a:r>
              <a:rPr i="0" lang="en-US" sz="2000" u="none" cap="none" strike="noStrike">
                <a:solidFill>
                  <a:srgbClr val="2F2B20"/>
                </a:solidFill>
                <a:latin typeface="Times New Roman"/>
                <a:ea typeface="Times New Roman"/>
                <a:cs typeface="Times New Roman"/>
                <a:sym typeface="Times New Roman"/>
              </a:rPr>
              <a:t>array([-0.06240204, -0.09176608, -0.03593158, -0.0451744, -0.03068076],dtype=float32)</a:t>
            </a:r>
          </a:p>
          <a:p>
            <a:pPr indent="-215900" lvl="0" marL="342900" marR="0" rtl="0" algn="just">
              <a:lnSpc>
                <a:spcPct val="100000"/>
              </a:lnSpc>
              <a:spcBef>
                <a:spcPts val="5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model.wv['plug’]</a:t>
            </a:r>
          </a:p>
          <a:p>
            <a:pPr indent="114300" lvl="0" marL="0" marR="0" rtl="0" algn="just">
              <a:lnSpc>
                <a:spcPct val="100000"/>
              </a:lnSpc>
              <a:spcBef>
                <a:spcPts val="500"/>
              </a:spcBef>
              <a:spcAft>
                <a:spcPts val="0"/>
              </a:spcAft>
              <a:buClr>
                <a:schemeClr val="accent1"/>
              </a:buClr>
              <a:buSzPct val="25000"/>
              <a:buFont typeface="Arial"/>
              <a:buNone/>
            </a:pPr>
            <a:r>
              <a:rPr i="0" lang="en-US" sz="2000" u="none" cap="none" strike="noStrike">
                <a:solidFill>
                  <a:srgbClr val="2F2B20"/>
                </a:solidFill>
                <a:latin typeface="Times New Roman"/>
                <a:ea typeface="Times New Roman"/>
                <a:cs typeface="Times New Roman"/>
                <a:sym typeface="Times New Roman"/>
              </a:rPr>
              <a:t>array([ 0.06228806,  0.05816831,  0.01400619,  0.09236281,  0.02532971],dtype=float32)</a:t>
            </a:r>
          </a:p>
          <a:p>
            <a:pPr indent="-215900" lvl="0" marL="342900" marR="0" rtl="0" algn="just">
              <a:lnSpc>
                <a:spcPct val="100000"/>
              </a:lnSpc>
              <a:spcBef>
                <a:spcPts val="5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Similarities:</a:t>
            </a:r>
          </a:p>
          <a:p>
            <a:pPr indent="114300" lvl="0" marL="0" marR="0" rtl="0" algn="just">
              <a:lnSpc>
                <a:spcPct val="100000"/>
              </a:lnSpc>
              <a:spcBef>
                <a:spcPts val="500"/>
              </a:spcBef>
              <a:spcAft>
                <a:spcPts val="0"/>
              </a:spcAft>
              <a:buClr>
                <a:schemeClr val="accent1"/>
              </a:buClr>
              <a:buSzPct val="25000"/>
              <a:buFont typeface="Arial"/>
              <a:buNone/>
            </a:pPr>
            <a:r>
              <a:rPr i="0" lang="en-US" sz="2000" u="none" cap="none" strike="noStrike">
                <a:solidFill>
                  <a:srgbClr val="2F2B20"/>
                </a:solidFill>
                <a:latin typeface="Times New Roman"/>
                <a:ea typeface="Times New Roman"/>
                <a:cs typeface="Times New Roman"/>
                <a:sym typeface="Times New Roman"/>
              </a:rPr>
              <a:t>model.wv.similarity('way', 'plug') = -0.88365797144255442</a:t>
            </a:r>
            <a:br>
              <a:rPr i="0" lang="en-US" sz="2000" u="none" cap="none" strike="noStrike">
                <a:solidFill>
                  <a:srgbClr val="2F2B20"/>
                </a:solidFill>
                <a:latin typeface="Times New Roman"/>
                <a:ea typeface="Times New Roman"/>
                <a:cs typeface="Times New Roman"/>
                <a:sym typeface="Times New Roman"/>
              </a:rPr>
            </a:br>
            <a:br>
              <a:rPr i="0" lang="en-US" sz="2000" u="none" cap="none" strike="noStrike">
                <a:solidFill>
                  <a:srgbClr val="2F2B20"/>
                </a:solidFill>
                <a:latin typeface="Times New Roman"/>
                <a:ea typeface="Times New Roman"/>
                <a:cs typeface="Times New Roman"/>
                <a:sym typeface="Times New Roman"/>
              </a:rPr>
            </a:br>
            <a:br>
              <a:rPr i="0" lang="en-US" sz="2000" u="none" cap="none" strike="noStrike">
                <a:solidFill>
                  <a:srgbClr val="2F2B20"/>
                </a:solidFill>
                <a:latin typeface="Times New Roman"/>
                <a:ea typeface="Times New Roman"/>
                <a:cs typeface="Times New Roman"/>
                <a:sym typeface="Times New Roman"/>
              </a:rPr>
            </a:br>
          </a:p>
        </p:txBody>
      </p:sp>
      <p:sp>
        <p:nvSpPr>
          <p:cNvPr id="137" name="Shape 137"/>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8"/>
            <a:ext cx="7620000" cy="1143001"/>
          </a:xfrm>
          <a:prstGeom prst="rect">
            <a:avLst/>
          </a:prstGeom>
          <a:no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i="0" lang="en-US" sz="4600" u="none" cap="none" strike="noStrike">
                <a:solidFill>
                  <a:srgbClr val="675E47"/>
                </a:solidFill>
                <a:latin typeface="Times New Roman"/>
                <a:ea typeface="Times New Roman"/>
                <a:cs typeface="Times New Roman"/>
                <a:sym typeface="Times New Roman"/>
              </a:rPr>
              <a:t>Representing vectors</a:t>
            </a:r>
          </a:p>
        </p:txBody>
      </p:sp>
      <p:pic>
        <p:nvPicPr>
          <p:cNvPr descr="Content Placeholder 3" id="143" name="Shape 143"/>
          <p:cNvPicPr preferRelativeResize="0"/>
          <p:nvPr/>
        </p:nvPicPr>
        <p:blipFill rotWithShape="1">
          <a:blip r:embed="rId3">
            <a:alphaModFix/>
          </a:blip>
          <a:srcRect b="2814" l="0" r="0" t="2814"/>
          <a:stretch/>
        </p:blipFill>
        <p:spPr>
          <a:xfrm>
            <a:off x="457200" y="1600199"/>
            <a:ext cx="7597267" cy="4782999"/>
          </a:xfrm>
          <a:prstGeom prst="rect">
            <a:avLst/>
          </a:prstGeom>
          <a:noFill/>
          <a:ln>
            <a:noFill/>
          </a:ln>
        </p:spPr>
      </p:pic>
      <p:sp>
        <p:nvSpPr>
          <p:cNvPr id="144" name="Shape 144"/>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8"/>
            <a:ext cx="7620000" cy="1143001"/>
          </a:xfrm>
          <a:prstGeom prst="rect">
            <a:avLst/>
          </a:prstGeom>
          <a:no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lang="en-US">
                <a:latin typeface="Times New Roman"/>
                <a:ea typeface="Times New Roman"/>
                <a:cs typeface="Times New Roman"/>
                <a:sym typeface="Times New Roman"/>
              </a:rPr>
              <a:t>Model</a:t>
            </a:r>
          </a:p>
        </p:txBody>
      </p:sp>
      <p:sp>
        <p:nvSpPr>
          <p:cNvPr id="150" name="Shape 150"/>
          <p:cNvSpPr txBox="1"/>
          <p:nvPr/>
        </p:nvSpPr>
        <p:spPr>
          <a:xfrm>
            <a:off x="1611250" y="4798126"/>
            <a:ext cx="4572000" cy="2003100"/>
          </a:xfrm>
          <a:prstGeom prst="rect">
            <a:avLst/>
          </a:prstGeom>
          <a:noFill/>
          <a:ln>
            <a:noFill/>
          </a:ln>
        </p:spPr>
        <p:txBody>
          <a:bodyPr anchorCtr="0" anchor="t" bIns="45700" lIns="45700" rIns="45700" wrap="square" tIns="45700">
            <a:noAutofit/>
          </a:bodyPr>
          <a:lstStyle/>
          <a:p>
            <a:pPr indent="0" lvl="0" marL="0" marR="0" rtl="0" algn="l">
              <a:lnSpc>
                <a:spcPct val="100000"/>
              </a:lnSpc>
              <a:spcBef>
                <a:spcPts val="0"/>
              </a:spcBef>
              <a:spcAft>
                <a:spcPts val="0"/>
              </a:spcAft>
              <a:buClr>
                <a:srgbClr val="000000"/>
              </a:buClr>
              <a:buSzPct val="25000"/>
              <a:buFont typeface="Arial"/>
              <a:buNone/>
            </a:pPr>
            <a:r>
              <a:rPr lang="en-US" sz="2000">
                <a:latin typeface="Times New Roman"/>
                <a:ea typeface="Times New Roman"/>
                <a:cs typeface="Times New Roman"/>
                <a:sym typeface="Times New Roman"/>
              </a:rPr>
              <a:t>Simplified version of Yoom Kim’s work</a:t>
            </a:r>
          </a:p>
        </p:txBody>
      </p:sp>
      <p:pic>
        <p:nvPicPr>
          <p:cNvPr descr="Screen Shot 2017-10-10 at 1.19.42 pm.png" id="151" name="Shape 151"/>
          <p:cNvPicPr preferRelativeResize="0"/>
          <p:nvPr/>
        </p:nvPicPr>
        <p:blipFill rotWithShape="1">
          <a:blip r:embed="rId3">
            <a:alphaModFix/>
          </a:blip>
          <a:srcRect b="0" l="0" r="0" t="0"/>
          <a:stretch/>
        </p:blipFill>
        <p:spPr>
          <a:xfrm>
            <a:off x="1273436" y="1257698"/>
            <a:ext cx="5386075" cy="2845084"/>
          </a:xfrm>
          <a:prstGeom prst="rect">
            <a:avLst/>
          </a:prstGeom>
          <a:noFill/>
          <a:ln>
            <a:noFill/>
          </a:ln>
        </p:spPr>
      </p:pic>
      <p:sp>
        <p:nvSpPr>
          <p:cNvPr id="152" name="Shape 152"/>
          <p:cNvSpPr txBox="1"/>
          <p:nvPr/>
        </p:nvSpPr>
        <p:spPr>
          <a:xfrm>
            <a:off x="565765" y="3961129"/>
            <a:ext cx="7402870" cy="218441"/>
          </a:xfrm>
          <a:prstGeom prst="rect">
            <a:avLst/>
          </a:prstGeom>
          <a:noFill/>
          <a:ln>
            <a:noFill/>
          </a:ln>
        </p:spPr>
        <p:txBody>
          <a:bodyPr anchorCtr="0" anchor="t" bIns="45700" lIns="45700" rIns="45700" wrap="square" tIns="45700">
            <a:noAutofit/>
          </a:bodyPr>
          <a:lstStyle/>
          <a:p>
            <a:pPr indent="0" lvl="0" marL="0" marR="0" rtl="0" algn="l">
              <a:lnSpc>
                <a:spcPct val="100000"/>
              </a:lnSpc>
              <a:spcBef>
                <a:spcPts val="0"/>
              </a:spcBef>
              <a:spcAft>
                <a:spcPts val="0"/>
              </a:spcAft>
              <a:buClr>
                <a:srgbClr val="666666"/>
              </a:buClr>
              <a:buSzPct val="25000"/>
              <a:buFont typeface="Helvetica Neue"/>
              <a:buNone/>
            </a:pPr>
            <a:r>
              <a:rPr b="0" i="0" lang="en-US" sz="800" u="none" cap="none" strike="noStrike">
                <a:solidFill>
                  <a:srgbClr val="666666"/>
                </a:solidFill>
                <a:latin typeface="Helvetica Neue"/>
                <a:ea typeface="Helvetica Neue"/>
                <a:cs typeface="Helvetica Neue"/>
                <a:sym typeface="Helvetica Neue"/>
              </a:rPr>
              <a:t>Kim, Y. (2017). </a:t>
            </a:r>
            <a:r>
              <a:rPr b="0" i="1" lang="en-US" sz="800" u="none" cap="none" strike="noStrike">
                <a:solidFill>
                  <a:srgbClr val="666666"/>
                </a:solidFill>
                <a:latin typeface="Helvetica Neue"/>
                <a:ea typeface="Helvetica Neue"/>
                <a:cs typeface="Helvetica Neue"/>
                <a:sym typeface="Helvetica Neue"/>
              </a:rPr>
              <a:t>Convolutional Neural Networks for Sentence Classification</a:t>
            </a:r>
            <a:r>
              <a:rPr b="0" i="0" lang="en-US" sz="800" u="none" cap="none" strike="noStrike">
                <a:solidFill>
                  <a:srgbClr val="666666"/>
                </a:solidFill>
                <a:latin typeface="Helvetica Neue"/>
                <a:ea typeface="Helvetica Neue"/>
                <a:cs typeface="Helvetica Neue"/>
                <a:sym typeface="Helvetica Neue"/>
              </a:rPr>
              <a:t>. [online] Arxiv.org. Available at: https://arxiv.org/abs/1408.5882 [Accessed 10 Oct. 2017].</a:t>
            </a:r>
          </a:p>
        </p:txBody>
      </p:sp>
      <p:sp>
        <p:nvSpPr>
          <p:cNvPr id="153" name="Shape 153"/>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457200" y="1369915"/>
            <a:ext cx="7620000" cy="4800601"/>
          </a:xfrm>
          <a:prstGeom prst="rect">
            <a:avLst/>
          </a:prstGeom>
          <a:noFill/>
          <a:ln>
            <a:noFill/>
          </a:ln>
        </p:spPr>
        <p:txBody>
          <a:bodyPr anchorCtr="0" anchor="t" bIns="45700" lIns="45700" rIns="45700" wrap="square" tIns="45700">
            <a:noAutofit/>
          </a:bodyPr>
          <a:lstStyle/>
          <a:p>
            <a:pPr indent="114300" lvl="0" marL="0" marR="0" rtl="0" algn="just">
              <a:lnSpc>
                <a:spcPct val="100000"/>
              </a:lnSpc>
              <a:spcBef>
                <a:spcPts val="0"/>
              </a:spcBef>
              <a:spcAft>
                <a:spcPts val="0"/>
              </a:spcAft>
              <a:buClr>
                <a:schemeClr val="accent1"/>
              </a:buClr>
              <a:buSzPct val="25000"/>
              <a:buFont typeface="Arial"/>
              <a:buNone/>
            </a:pPr>
            <a:r>
              <a:t/>
            </a:r>
            <a:endParaRPr i="1" sz="2000" u="none" cap="none" strike="noStrike">
              <a:solidFill>
                <a:srgbClr val="000000"/>
              </a:solidFill>
              <a:latin typeface="Times New Roman"/>
              <a:ea typeface="Times New Roman"/>
              <a:cs typeface="Times New Roman"/>
              <a:sym typeface="Times New Roman"/>
            </a:endParaRPr>
          </a:p>
          <a:p>
            <a:pPr indent="-203200" lvl="0" marL="342900" marR="0" rtl="0" algn="just">
              <a:lnSpc>
                <a:spcPct val="100000"/>
              </a:lnSpc>
              <a:spcBef>
                <a:spcPts val="500"/>
              </a:spcBef>
              <a:spcAft>
                <a:spcPts val="0"/>
              </a:spcAft>
              <a:buClr>
                <a:schemeClr val="accent1"/>
              </a:buClr>
              <a:buSzPct val="100000"/>
              <a:buFont typeface="Times New Roman"/>
              <a:buChar char="•"/>
            </a:pPr>
            <a:r>
              <a:rPr lang="en-US" sz="2000">
                <a:solidFill>
                  <a:srgbClr val="000000"/>
                </a:solidFill>
                <a:latin typeface="Times New Roman"/>
                <a:ea typeface="Times New Roman"/>
                <a:cs typeface="Times New Roman"/>
                <a:sym typeface="Times New Roman"/>
              </a:rPr>
              <a:t>Input:</a:t>
            </a:r>
          </a:p>
          <a:p>
            <a:pPr indent="-203200" lvl="0" marL="342900" marR="0" rtl="0" algn="just">
              <a:lnSpc>
                <a:spcPct val="100000"/>
              </a:lnSpc>
              <a:spcBef>
                <a:spcPts val="500"/>
              </a:spcBef>
              <a:spcAft>
                <a:spcPts val="0"/>
              </a:spcAft>
              <a:buClr>
                <a:schemeClr val="accent1"/>
              </a:buClr>
              <a:buSzPct val="100000"/>
              <a:buFont typeface="Times New Roman"/>
              <a:buChar char="•"/>
            </a:pPr>
            <a:r>
              <a:rPr i="1" lang="en-US" sz="2000" u="none" cap="none" strike="noStrike">
                <a:solidFill>
                  <a:srgbClr val="000000"/>
                </a:solidFill>
                <a:latin typeface="Times New Roman"/>
                <a:ea typeface="Times New Roman"/>
                <a:cs typeface="Times New Roman"/>
                <a:sym typeface="Times New Roman"/>
              </a:rPr>
              <a:t>W : </a:t>
            </a:r>
            <a:r>
              <a:rPr i="0" lang="en-US" sz="2000" u="none" cap="none" strike="noStrike">
                <a:solidFill>
                  <a:srgbClr val="000000"/>
                </a:solidFill>
                <a:latin typeface="Times New Roman"/>
                <a:ea typeface="Times New Roman"/>
                <a:cs typeface="Times New Roman"/>
                <a:sym typeface="Times New Roman"/>
              </a:rPr>
              <a:t>a matrix of word embeddings</a:t>
            </a:r>
            <a:r>
              <a:rPr i="0" lang="en-US" sz="2000" cap="none" strike="noStrike">
                <a:solidFill>
                  <a:srgbClr val="000000"/>
                </a:solidFill>
                <a:latin typeface="Times New Roman"/>
                <a:ea typeface="Times New Roman"/>
                <a:cs typeface="Times New Roman"/>
                <a:sym typeface="Times New Roman"/>
              </a:rPr>
              <a:t>(</a:t>
            </a:r>
            <a:r>
              <a:rPr i="0" lang="en-US" sz="2000" cap="none" strike="noStrike">
                <a:solidFill>
                  <a:schemeClr val="hlink"/>
                </a:solidFill>
                <a:latin typeface="Times New Roman"/>
                <a:ea typeface="Times New Roman"/>
                <a:cs typeface="Times New Roman"/>
                <a:sym typeface="Times New Roman"/>
                <a:hlinkClick r:id="rId3"/>
              </a:rPr>
              <a:t>  </a:t>
            </a:r>
            <a:r>
              <a:rPr i="0" lang="en-US" sz="2000" cap="none" strike="noStrike">
                <a:solidFill>
                  <a:srgbClr val="000000"/>
                </a:solidFill>
                <a:latin typeface="Times New Roman"/>
                <a:ea typeface="Times New Roman"/>
                <a:cs typeface="Times New Roman"/>
                <a:sym typeface="Times New Roman"/>
              </a:rPr>
              <a:t>     </a:t>
            </a:r>
            <a:r>
              <a:rPr i="0" lang="en-US" sz="2000" u="none" cap="none" strike="noStrike">
                <a:solidFill>
                  <a:srgbClr val="000000"/>
                </a:solidFill>
                <a:latin typeface="Times New Roman"/>
                <a:ea typeface="Times New Roman"/>
                <a:cs typeface="Times New Roman"/>
                <a:sym typeface="Times New Roman"/>
              </a:rPr>
              <a:t>          ), d = 5 features, V = 10 words</a:t>
            </a:r>
          </a:p>
          <a:p>
            <a:pPr indent="-203200" lvl="0" marL="342900" marR="0" rtl="0" algn="just">
              <a:lnSpc>
                <a:spcPct val="100000"/>
              </a:lnSpc>
              <a:spcBef>
                <a:spcPts val="500"/>
              </a:spcBef>
              <a:spcAft>
                <a:spcPts val="0"/>
              </a:spcAft>
              <a:buClr>
                <a:schemeClr val="accent1"/>
              </a:buClr>
              <a:buSzPct val="100000"/>
              <a:buFont typeface="Arial"/>
              <a:buChar char="•"/>
            </a:pPr>
            <a:r>
              <a:rPr i="1" lang="en-US" sz="2000" u="none" cap="none" strike="noStrike">
                <a:solidFill>
                  <a:srgbClr val="000000"/>
                </a:solidFill>
                <a:latin typeface="Times New Roman"/>
                <a:ea typeface="Times New Roman"/>
                <a:cs typeface="Times New Roman"/>
                <a:sym typeface="Times New Roman"/>
              </a:rPr>
              <a:t>S : </a:t>
            </a:r>
            <a:r>
              <a:rPr i="0" lang="en-US" sz="2000" u="none" cap="none" strike="noStrike">
                <a:solidFill>
                  <a:srgbClr val="000000"/>
                </a:solidFill>
                <a:latin typeface="Times New Roman"/>
                <a:ea typeface="Times New Roman"/>
                <a:cs typeface="Times New Roman"/>
                <a:sym typeface="Times New Roman"/>
              </a:rPr>
              <a:t>a matrix of all sentences, d = 5 features, s = 3 sentences</a:t>
            </a:r>
            <a:r>
              <a:rPr i="0" lang="en-US" sz="2000" u="none" cap="none" strike="noStrike">
                <a:solidFill>
                  <a:srgbClr val="2F2B20"/>
                </a:solidFill>
                <a:latin typeface="Times New Roman"/>
                <a:ea typeface="Times New Roman"/>
                <a:cs typeface="Times New Roman"/>
                <a:sym typeface="Times New Roman"/>
              </a:rPr>
              <a:t> </a:t>
            </a:r>
          </a:p>
          <a:p>
            <a:pPr indent="114300" lvl="0" marL="0" marR="0" rtl="0" algn="just">
              <a:lnSpc>
                <a:spcPct val="100000"/>
              </a:lnSpc>
              <a:spcBef>
                <a:spcPts val="500"/>
              </a:spcBef>
              <a:spcAft>
                <a:spcPts val="0"/>
              </a:spcAft>
              <a:buClr>
                <a:schemeClr val="accent1"/>
              </a:buClr>
              <a:buSzPct val="25000"/>
              <a:buFont typeface="Arial"/>
              <a:buNone/>
            </a:pPr>
            <a:r>
              <a:t/>
            </a:r>
            <a:endParaRPr b="1" sz="2000">
              <a:latin typeface="Times New Roman"/>
              <a:ea typeface="Times New Roman"/>
              <a:cs typeface="Times New Roman"/>
              <a:sym typeface="Times New Roman"/>
            </a:endParaRPr>
          </a:p>
          <a:p>
            <a:pPr indent="114300" lvl="0" marL="0" marR="0" rtl="0" algn="just">
              <a:lnSpc>
                <a:spcPct val="100000"/>
              </a:lnSpc>
              <a:spcBef>
                <a:spcPts val="500"/>
              </a:spcBef>
              <a:spcAft>
                <a:spcPts val="0"/>
              </a:spcAft>
              <a:buClr>
                <a:schemeClr val="accent1"/>
              </a:buClr>
              <a:buSzPct val="25000"/>
              <a:buFont typeface="Arial"/>
              <a:buNone/>
            </a:pPr>
            <a:r>
              <a:t/>
            </a:r>
            <a:endParaRPr b="1" sz="2000">
              <a:latin typeface="Times New Roman"/>
              <a:ea typeface="Times New Roman"/>
              <a:cs typeface="Times New Roman"/>
              <a:sym typeface="Times New Roman"/>
            </a:endParaRPr>
          </a:p>
          <a:p>
            <a:pPr indent="114300" lvl="0" marL="0" marR="0" rtl="0" algn="just">
              <a:lnSpc>
                <a:spcPct val="100000"/>
              </a:lnSpc>
              <a:spcBef>
                <a:spcPts val="500"/>
              </a:spcBef>
              <a:spcAft>
                <a:spcPts val="0"/>
              </a:spcAft>
              <a:buClr>
                <a:schemeClr val="accent1"/>
              </a:buClr>
              <a:buSzPct val="25000"/>
              <a:buFont typeface="Arial"/>
              <a:buNone/>
            </a:pPr>
            <a:r>
              <a:t/>
            </a:r>
            <a:endParaRPr b="1" sz="2000">
              <a:latin typeface="Times New Roman"/>
              <a:ea typeface="Times New Roman"/>
              <a:cs typeface="Times New Roman"/>
              <a:sym typeface="Times New Roman"/>
            </a:endParaRPr>
          </a:p>
          <a:p>
            <a:pPr indent="139700" lvl="0" rtl="0" algn="just">
              <a:lnSpc>
                <a:spcPct val="90000"/>
              </a:lnSpc>
              <a:spcBef>
                <a:spcPts val="0"/>
              </a:spcBef>
              <a:buClr>
                <a:schemeClr val="accent1"/>
              </a:buClr>
              <a:buSzPct val="100000"/>
              <a:buFont typeface="Times New Roman"/>
              <a:buChar char="•"/>
            </a:pPr>
            <a:r>
              <a:rPr lang="en-US" sz="2000">
                <a:solidFill>
                  <a:schemeClr val="dk1"/>
                </a:solidFill>
                <a:latin typeface="Times New Roman"/>
                <a:ea typeface="Times New Roman"/>
                <a:cs typeface="Times New Roman"/>
                <a:sym typeface="Times New Roman"/>
              </a:rPr>
              <a:t>Output: </a:t>
            </a:r>
          </a:p>
          <a:p>
            <a:pPr indent="31750" lvl="0" marL="0" rtl="0" algn="just">
              <a:lnSpc>
                <a:spcPct val="90000"/>
              </a:lnSpc>
              <a:spcBef>
                <a:spcPts val="0"/>
              </a:spcBef>
              <a:buClr>
                <a:srgbClr val="000000"/>
              </a:buClr>
              <a:buSzPct val="55000"/>
              <a:buFont typeface="Arial"/>
              <a:buNone/>
            </a:pPr>
            <a:r>
              <a:rPr lang="en-US" sz="2000">
                <a:solidFill>
                  <a:schemeClr val="dk1"/>
                </a:solidFill>
                <a:latin typeface="Times New Roman"/>
                <a:ea typeface="Times New Roman"/>
                <a:cs typeface="Times New Roman"/>
                <a:sym typeface="Times New Roman"/>
              </a:rPr>
              <a:t>	0 (Negative)</a:t>
            </a:r>
          </a:p>
          <a:p>
            <a:pPr indent="31750" lvl="0" marL="0" rtl="0" algn="just">
              <a:lnSpc>
                <a:spcPct val="90000"/>
              </a:lnSpc>
              <a:spcBef>
                <a:spcPts val="0"/>
              </a:spcBef>
              <a:buClr>
                <a:srgbClr val="000000"/>
              </a:buClr>
              <a:buSzPct val="55000"/>
              <a:buFont typeface="Arial"/>
              <a:buNone/>
            </a:pPr>
            <a:r>
              <a:rPr lang="en-US" sz="2000">
                <a:solidFill>
                  <a:schemeClr val="dk1"/>
                </a:solidFill>
                <a:latin typeface="Times New Roman"/>
                <a:ea typeface="Times New Roman"/>
                <a:cs typeface="Times New Roman"/>
                <a:sym typeface="Times New Roman"/>
              </a:rPr>
              <a:t>	1 (Positive)</a:t>
            </a:r>
          </a:p>
        </p:txBody>
      </p:sp>
      <p:pic>
        <p:nvPicPr>
          <p:cNvPr descr="Picture 4" id="159" name="Shape 159">
            <a:hlinkClick r:id="rId4"/>
          </p:cNvPr>
          <p:cNvPicPr preferRelativeResize="0"/>
          <p:nvPr/>
        </p:nvPicPr>
        <p:blipFill rotWithShape="1">
          <a:blip r:embed="rId5">
            <a:alphaModFix/>
          </a:blip>
          <a:srcRect b="0" l="0" r="0" t="0"/>
          <a:stretch/>
        </p:blipFill>
        <p:spPr>
          <a:xfrm>
            <a:off x="4465161" y="2213231"/>
            <a:ext cx="1049361" cy="229626"/>
          </a:xfrm>
          <a:prstGeom prst="rect">
            <a:avLst/>
          </a:prstGeom>
          <a:noFill/>
          <a:ln>
            <a:noFill/>
          </a:ln>
        </p:spPr>
      </p:pic>
      <p:pic>
        <p:nvPicPr>
          <p:cNvPr descr="Screen Shot 2017-10-10 at 1.31.08 pm.png" id="160" name="Shape 160"/>
          <p:cNvPicPr preferRelativeResize="0"/>
          <p:nvPr/>
        </p:nvPicPr>
        <p:blipFill rotWithShape="1">
          <a:blip r:embed="rId6">
            <a:alphaModFix/>
          </a:blip>
          <a:srcRect b="0" l="0" r="0" t="0"/>
          <a:stretch/>
        </p:blipFill>
        <p:spPr>
          <a:xfrm>
            <a:off x="2066925" y="3296750"/>
            <a:ext cx="4088425" cy="1040800"/>
          </a:xfrm>
          <a:prstGeom prst="rect">
            <a:avLst/>
          </a:prstGeom>
          <a:noFill/>
          <a:ln>
            <a:noFill/>
          </a:ln>
        </p:spPr>
      </p:pic>
      <p:sp>
        <p:nvSpPr>
          <p:cNvPr id="161" name="Shape 161"/>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8"/>
            <a:ext cx="7620000" cy="1143001"/>
          </a:xfrm>
          <a:prstGeom prst="rect">
            <a:avLst/>
          </a:prstGeom>
          <a:noFill/>
          <a:ln>
            <a:noFill/>
          </a:ln>
        </p:spPr>
        <p:txBody>
          <a:bodyPr anchorCtr="0" anchor="ctr" bIns="45700" lIns="45700" rIns="45700" wrap="square" tIns="45700">
            <a:noAutofit/>
          </a:bodyPr>
          <a:lstStyle/>
          <a:p>
            <a:pPr lvl="0" rtl="0" algn="ctr">
              <a:spcBef>
                <a:spcPts val="0"/>
              </a:spcBef>
              <a:buClr>
                <a:srgbClr val="675E47"/>
              </a:buClr>
              <a:buSzPct val="25000"/>
              <a:buFont typeface="Cambria"/>
              <a:buNone/>
            </a:pPr>
            <a:r>
              <a:rPr lang="en-US" sz="4400">
                <a:latin typeface="Times New Roman"/>
                <a:ea typeface="Times New Roman"/>
                <a:cs typeface="Times New Roman"/>
                <a:sym typeface="Times New Roman"/>
              </a:rPr>
              <a:t>Training</a:t>
            </a:r>
          </a:p>
          <a:p>
            <a:pPr indent="0" lvl="0" marL="0" marR="0" rtl="0" algn="ctr">
              <a:lnSpc>
                <a:spcPct val="100000"/>
              </a:lnSpc>
              <a:spcBef>
                <a:spcPts val="0"/>
              </a:spcBef>
              <a:spcAft>
                <a:spcPts val="0"/>
              </a:spcAft>
              <a:buClr>
                <a:srgbClr val="675E47"/>
              </a:buClr>
              <a:buSzPct val="25000"/>
              <a:buFont typeface="Cambria"/>
              <a:buNone/>
            </a:pPr>
            <a:r>
              <a:t/>
            </a:r>
            <a:endParaRPr sz="4400">
              <a:latin typeface="Times New Roman"/>
              <a:ea typeface="Times New Roman"/>
              <a:cs typeface="Times New Roman"/>
              <a:sym typeface="Times New Roman"/>
            </a:endParaRPr>
          </a:p>
        </p:txBody>
      </p:sp>
      <p:sp>
        <p:nvSpPr>
          <p:cNvPr id="167" name="Shape 167"/>
          <p:cNvSpPr txBox="1"/>
          <p:nvPr>
            <p:ph idx="1" type="body"/>
          </p:nvPr>
        </p:nvSpPr>
        <p:spPr>
          <a:xfrm>
            <a:off x="457200" y="1417637"/>
            <a:ext cx="7620000" cy="4800601"/>
          </a:xfrm>
          <a:prstGeom prst="rect">
            <a:avLst/>
          </a:prstGeom>
          <a:noFill/>
          <a:ln>
            <a:noFill/>
          </a:ln>
        </p:spPr>
        <p:txBody>
          <a:bodyPr anchorCtr="0" anchor="t" bIns="45700" lIns="45700" rIns="45700" wrap="square" tIns="45700">
            <a:noAutofit/>
          </a:bodyPr>
          <a:lstStyle/>
          <a:p>
            <a:pPr indent="-215900" lvl="0" marL="342900" marR="0" rtl="0" algn="just">
              <a:lnSpc>
                <a:spcPct val="90000"/>
              </a:lnSpc>
              <a:spcBef>
                <a:spcPts val="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Randomly picked data entries for 3 data sets</a:t>
            </a:r>
          </a:p>
          <a:p>
            <a:pPr indent="-215900" lvl="0" marL="342900" marR="0" rtl="0" algn="just">
              <a:lnSpc>
                <a:spcPct val="90000"/>
              </a:lnSpc>
              <a:spcBef>
                <a:spcPts val="500"/>
              </a:spcBef>
              <a:spcAft>
                <a:spcPts val="0"/>
              </a:spcAft>
              <a:buClr>
                <a:schemeClr val="accent1"/>
              </a:buClr>
              <a:buSzPct val="100000"/>
              <a:buFont typeface="Times New Roman"/>
              <a:buChar char="•"/>
            </a:pPr>
            <a:r>
              <a:rPr i="0" lang="en-US" sz="2000" u="none" cap="none" strike="noStrike">
                <a:solidFill>
                  <a:srgbClr val="FF2F92"/>
                </a:solidFill>
                <a:latin typeface="Times New Roman"/>
                <a:ea typeface="Times New Roman"/>
                <a:cs typeface="Times New Roman"/>
                <a:sym typeface="Times New Roman"/>
              </a:rPr>
              <a:t>Training</a:t>
            </a:r>
            <a:r>
              <a:rPr i="0" lang="en-US" sz="2000" u="none" cap="none" strike="noStrike">
                <a:solidFill>
                  <a:srgbClr val="2F2B20"/>
                </a:solidFill>
                <a:latin typeface="Times New Roman"/>
                <a:ea typeface="Times New Roman"/>
                <a:cs typeface="Times New Roman"/>
                <a:sym typeface="Times New Roman"/>
              </a:rPr>
              <a:t> Set 80% -&gt; Train Model</a:t>
            </a:r>
          </a:p>
          <a:p>
            <a:pPr indent="-215900" lvl="0" marL="342900" marR="0" rtl="0" algn="just">
              <a:lnSpc>
                <a:spcPct val="90000"/>
              </a:lnSpc>
              <a:spcBef>
                <a:spcPts val="500"/>
              </a:spcBef>
              <a:spcAft>
                <a:spcPts val="0"/>
              </a:spcAft>
              <a:buClr>
                <a:schemeClr val="accent1"/>
              </a:buClr>
              <a:buSzPct val="100000"/>
              <a:buFont typeface="Times New Roman"/>
              <a:buChar char="•"/>
            </a:pPr>
            <a:r>
              <a:rPr i="0" lang="en-US" sz="2000" u="none" cap="none" strike="noStrike">
                <a:solidFill>
                  <a:srgbClr val="008F00"/>
                </a:solidFill>
                <a:latin typeface="Times New Roman"/>
                <a:ea typeface="Times New Roman"/>
                <a:cs typeface="Times New Roman"/>
                <a:sym typeface="Times New Roman"/>
              </a:rPr>
              <a:t>Validate</a:t>
            </a:r>
            <a:r>
              <a:rPr i="0" lang="en-US" sz="2000" u="none" cap="none" strike="noStrike">
                <a:solidFill>
                  <a:srgbClr val="2F2B20"/>
                </a:solidFill>
                <a:latin typeface="Times New Roman"/>
                <a:ea typeface="Times New Roman"/>
                <a:cs typeface="Times New Roman"/>
                <a:sym typeface="Times New Roman"/>
              </a:rPr>
              <a:t> Set 10% -&gt; Validate Model</a:t>
            </a:r>
          </a:p>
          <a:p>
            <a:pPr indent="-215900" lvl="0" marL="342900" marR="0" rtl="0" algn="just">
              <a:lnSpc>
                <a:spcPct val="90000"/>
              </a:lnSpc>
              <a:spcBef>
                <a:spcPts val="500"/>
              </a:spcBef>
              <a:spcAft>
                <a:spcPts val="0"/>
              </a:spcAft>
              <a:buClr>
                <a:schemeClr val="accent1"/>
              </a:buClr>
              <a:buSzPct val="100000"/>
              <a:buFont typeface="Arial"/>
              <a:buChar char="•"/>
            </a:pPr>
            <a:r>
              <a:rPr i="0" lang="en-US" sz="2000" u="none" cap="none" strike="noStrike">
                <a:solidFill>
                  <a:srgbClr val="2F2B20"/>
                </a:solidFill>
                <a:latin typeface="Times New Roman"/>
                <a:ea typeface="Times New Roman"/>
                <a:cs typeface="Times New Roman"/>
                <a:sym typeface="Times New Roman"/>
              </a:rPr>
              <a:t>Finished a </a:t>
            </a:r>
            <a:r>
              <a:rPr b="1" i="0" lang="en-US" sz="2000" u="none" cap="none" strike="noStrike">
                <a:solidFill>
                  <a:srgbClr val="2F2B20"/>
                </a:solidFill>
                <a:latin typeface="Times New Roman"/>
                <a:ea typeface="Times New Roman"/>
                <a:cs typeface="Times New Roman"/>
                <a:sym typeface="Times New Roman"/>
              </a:rPr>
              <a:t>model</a:t>
            </a:r>
          </a:p>
          <a:p>
            <a:pPr indent="-215900" lvl="0" marL="342900" marR="0" rtl="0" algn="just">
              <a:lnSpc>
                <a:spcPct val="90000"/>
              </a:lnSpc>
              <a:spcBef>
                <a:spcPts val="500"/>
              </a:spcBef>
              <a:spcAft>
                <a:spcPts val="0"/>
              </a:spcAft>
              <a:buClr>
                <a:schemeClr val="accent1"/>
              </a:buClr>
              <a:buSzPct val="100000"/>
              <a:buFont typeface="Arial"/>
              <a:buChar char="•"/>
            </a:pPr>
            <a:r>
              <a:rPr i="0" lang="en-US" sz="2000" u="none" cap="none" strike="noStrike">
                <a:solidFill>
                  <a:srgbClr val="0096FF"/>
                </a:solidFill>
                <a:latin typeface="Times New Roman"/>
                <a:ea typeface="Times New Roman"/>
                <a:cs typeface="Times New Roman"/>
                <a:sym typeface="Times New Roman"/>
              </a:rPr>
              <a:t>Test</a:t>
            </a:r>
            <a:r>
              <a:rPr i="0" lang="en-US" sz="2000" u="none" cap="none" strike="noStrike">
                <a:solidFill>
                  <a:srgbClr val="2F2B20"/>
                </a:solidFill>
                <a:latin typeface="Times New Roman"/>
                <a:ea typeface="Times New Roman"/>
                <a:cs typeface="Times New Roman"/>
                <a:sym typeface="Times New Roman"/>
              </a:rPr>
              <a:t> Set 10% -&gt; Test the </a:t>
            </a:r>
            <a:r>
              <a:rPr b="1" i="0" lang="en-US" sz="2000" u="none" cap="none" strike="noStrike">
                <a:solidFill>
                  <a:srgbClr val="2F2B20"/>
                </a:solidFill>
                <a:latin typeface="Times New Roman"/>
                <a:ea typeface="Times New Roman"/>
                <a:cs typeface="Times New Roman"/>
                <a:sym typeface="Times New Roman"/>
              </a:rPr>
              <a:t>model</a:t>
            </a:r>
            <a:r>
              <a:rPr i="0" lang="en-US" sz="2000" u="none" cap="none" strike="noStrike">
                <a:solidFill>
                  <a:srgbClr val="2F2B20"/>
                </a:solidFill>
                <a:latin typeface="Times New Roman"/>
                <a:ea typeface="Times New Roman"/>
                <a:cs typeface="Times New Roman"/>
                <a:sym typeface="Times New Roman"/>
              </a:rPr>
              <a:t> that finished above 2 steps, it’s for giving the ROC graph</a:t>
            </a:r>
          </a:p>
        </p:txBody>
      </p:sp>
      <p:pic>
        <p:nvPicPr>
          <p:cNvPr descr="Screen Shot 2017-10-10 at 1.49.48 pm.png" id="168" name="Shape 168"/>
          <p:cNvPicPr preferRelativeResize="0"/>
          <p:nvPr/>
        </p:nvPicPr>
        <p:blipFill rotWithShape="1">
          <a:blip r:embed="rId3">
            <a:alphaModFix/>
          </a:blip>
          <a:srcRect b="0" l="0" r="0" t="0"/>
          <a:stretch/>
        </p:blipFill>
        <p:spPr>
          <a:xfrm>
            <a:off x="525900" y="3725300"/>
            <a:ext cx="7410526" cy="2178925"/>
          </a:xfrm>
          <a:prstGeom prst="rect">
            <a:avLst/>
          </a:prstGeom>
          <a:noFill/>
          <a:ln>
            <a:noFill/>
          </a:ln>
        </p:spPr>
      </p:pic>
      <p:sp>
        <p:nvSpPr>
          <p:cNvPr id="169" name="Shape 169"/>
          <p:cNvSpPr/>
          <p:nvPr/>
        </p:nvSpPr>
        <p:spPr>
          <a:xfrm>
            <a:off x="6832600" y="5268862"/>
            <a:ext cx="1483916" cy="557809"/>
          </a:xfrm>
          <a:prstGeom prst="ellipse">
            <a:avLst/>
          </a:prstGeom>
          <a:solidFill>
            <a:srgbClr val="FFFFFF">
              <a:alpha val="49803"/>
            </a:srgbClr>
          </a:solidFill>
          <a:ln cap="flat" cmpd="sng" w="25400">
            <a:solidFill>
              <a:schemeClr val="accent1"/>
            </a:solidFill>
            <a:prstDash val="solid"/>
            <a:round/>
            <a:headEnd len="med" w="med" type="none"/>
            <a:tailEnd len="med" w="med" type="none"/>
          </a:ln>
          <a:effectLst>
            <a:outerShdw blurRad="50800" rotWithShape="0" dist="25400">
              <a:srgbClr val="000000">
                <a:alpha val="60000"/>
              </a:srgbClr>
            </a:outerShdw>
          </a:effectLst>
        </p:spPr>
        <p:txBody>
          <a:bodyPr anchorCtr="0" anchor="ctr" bIns="45700" lIns="45700" rIns="45700" wrap="square" tIns="45700">
            <a:noAutofit/>
          </a:bodyPr>
          <a:lstStyle/>
          <a:p>
            <a:pPr indent="0" lvl="0" marL="0" marR="0" rtl="0" algn="l">
              <a:lnSpc>
                <a:spcPct val="100000"/>
              </a:lnSpc>
              <a:spcBef>
                <a:spcPts val="0"/>
              </a:spcBef>
              <a:spcAft>
                <a:spcPts val="0"/>
              </a:spcAft>
              <a:buClr>
                <a:srgbClr val="2F2B20"/>
              </a:buClr>
              <a:buFont typeface="Calibri"/>
              <a:buNone/>
            </a:pPr>
            <a:r>
              <a:t/>
            </a:r>
            <a:endParaRPr b="0" i="0" sz="1800" u="none" cap="none" strike="noStrike">
              <a:solidFill>
                <a:srgbClr val="2F2B20"/>
              </a:solidFill>
              <a:latin typeface="Calibri"/>
              <a:ea typeface="Calibri"/>
              <a:cs typeface="Calibri"/>
              <a:sym typeface="Calibri"/>
            </a:endParaRPr>
          </a:p>
        </p:txBody>
      </p:sp>
      <p:sp>
        <p:nvSpPr>
          <p:cNvPr id="170" name="Shape 170"/>
          <p:cNvSpPr txBox="1"/>
          <p:nvPr/>
        </p:nvSpPr>
        <p:spPr>
          <a:xfrm>
            <a:off x="5420482" y="5904229"/>
            <a:ext cx="2881609" cy="358141"/>
          </a:xfrm>
          <a:prstGeom prst="rect">
            <a:avLst/>
          </a:prstGeom>
          <a:noFill/>
          <a:ln>
            <a:noFill/>
          </a:ln>
        </p:spPr>
        <p:txBody>
          <a:bodyPr anchorCtr="0" anchor="t" bIns="45700" lIns="45700" rIns="45700" wrap="square" tIns="45700">
            <a:noAutofit/>
          </a:bodyPr>
          <a:lstStyle/>
          <a:p>
            <a:pPr indent="0" lvl="0" marL="0" marR="0" rtl="0" algn="l">
              <a:lnSpc>
                <a:spcPct val="100000"/>
              </a:lnSpc>
              <a:spcBef>
                <a:spcPts val="0"/>
              </a:spcBef>
              <a:spcAft>
                <a:spcPts val="0"/>
              </a:spcAft>
              <a:buClr>
                <a:srgbClr val="2F2B20"/>
              </a:buClr>
              <a:buSzPct val="25000"/>
              <a:buFont typeface="Calibri"/>
              <a:buNone/>
            </a:pPr>
            <a:r>
              <a:rPr b="1" i="0" lang="en-US" sz="1800" u="none" cap="none" strike="noStrike">
                <a:solidFill>
                  <a:srgbClr val="2F2B20"/>
                </a:solidFill>
                <a:latin typeface="Calibri"/>
                <a:ea typeface="Calibri"/>
                <a:cs typeface="Calibri"/>
                <a:sym typeface="Calibri"/>
              </a:rPr>
              <a:t>Validation Accuracy = 77%</a:t>
            </a:r>
          </a:p>
        </p:txBody>
      </p:sp>
      <p:sp>
        <p:nvSpPr>
          <p:cNvPr id="171" name="Shape 171"/>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descr="Figure_1.png" id="176" name="Shape 176"/>
          <p:cNvPicPr preferRelativeResize="0"/>
          <p:nvPr/>
        </p:nvPicPr>
        <p:blipFill rotWithShape="1">
          <a:blip r:embed="rId3">
            <a:alphaModFix/>
          </a:blip>
          <a:srcRect b="0" l="0" r="0" t="0"/>
          <a:stretch/>
        </p:blipFill>
        <p:spPr>
          <a:xfrm>
            <a:off x="1663684" y="980640"/>
            <a:ext cx="5966044" cy="4510618"/>
          </a:xfrm>
          <a:prstGeom prst="rect">
            <a:avLst/>
          </a:prstGeom>
          <a:noFill/>
          <a:ln>
            <a:noFill/>
          </a:ln>
        </p:spPr>
      </p:pic>
      <p:sp>
        <p:nvSpPr>
          <p:cNvPr id="177" name="Shape 177"/>
          <p:cNvSpPr txBox="1"/>
          <p:nvPr/>
        </p:nvSpPr>
        <p:spPr>
          <a:xfrm>
            <a:off x="3618338" y="925830"/>
            <a:ext cx="2104850" cy="358141"/>
          </a:xfrm>
          <a:prstGeom prst="rect">
            <a:avLst/>
          </a:prstGeom>
          <a:noFill/>
          <a:ln>
            <a:noFill/>
          </a:ln>
        </p:spPr>
        <p:txBody>
          <a:bodyPr anchorCtr="0" anchor="t" bIns="45700" lIns="45700" rIns="45700" wrap="square" tIns="45700">
            <a:noAutofit/>
          </a:bodyPr>
          <a:lstStyle/>
          <a:p>
            <a:pPr indent="0" lvl="0" marL="0" marR="0" rtl="0" algn="l">
              <a:lnSpc>
                <a:spcPct val="100000"/>
              </a:lnSpc>
              <a:spcBef>
                <a:spcPts val="0"/>
              </a:spcBef>
              <a:spcAft>
                <a:spcPts val="0"/>
              </a:spcAft>
              <a:buClr>
                <a:srgbClr val="2F2B20"/>
              </a:buClr>
              <a:buSzPct val="25000"/>
              <a:buFont typeface="Calibri"/>
              <a:buNone/>
            </a:pPr>
            <a:r>
              <a:rPr b="0" i="0" lang="en-US" sz="1800" u="none" cap="none" strike="noStrike">
                <a:solidFill>
                  <a:srgbClr val="2F2B20"/>
                </a:solidFill>
                <a:latin typeface="Calibri"/>
                <a:ea typeface="Calibri"/>
                <a:cs typeface="Calibri"/>
                <a:sym typeface="Calibri"/>
              </a:rPr>
              <a:t>True Negative Rate</a:t>
            </a:r>
          </a:p>
        </p:txBody>
      </p:sp>
      <p:sp>
        <p:nvSpPr>
          <p:cNvPr id="178" name="Shape 178"/>
          <p:cNvSpPr txBox="1"/>
          <p:nvPr/>
        </p:nvSpPr>
        <p:spPr>
          <a:xfrm>
            <a:off x="7223883" y="2790179"/>
            <a:ext cx="1078905" cy="891541"/>
          </a:xfrm>
          <a:prstGeom prst="rect">
            <a:avLst/>
          </a:prstGeom>
          <a:noFill/>
          <a:ln>
            <a:noFill/>
          </a:ln>
        </p:spPr>
        <p:txBody>
          <a:bodyPr anchorCtr="0" anchor="t" bIns="45700" lIns="45700" rIns="45700" wrap="square" tIns="45700">
            <a:noAutofit/>
          </a:bodyPr>
          <a:lstStyle/>
          <a:p>
            <a:pPr indent="0" lvl="0" marL="0" marR="0" rtl="0" algn="l">
              <a:lnSpc>
                <a:spcPct val="100000"/>
              </a:lnSpc>
              <a:spcBef>
                <a:spcPts val="0"/>
              </a:spcBef>
              <a:spcAft>
                <a:spcPts val="0"/>
              </a:spcAft>
              <a:buClr>
                <a:srgbClr val="2F2B20"/>
              </a:buClr>
              <a:buSzPct val="25000"/>
              <a:buFont typeface="Calibri"/>
              <a:buNone/>
            </a:pPr>
            <a:r>
              <a:rPr b="0" i="0" lang="en-US" sz="1800" u="none" cap="none" strike="noStrike">
                <a:solidFill>
                  <a:srgbClr val="2F2B20"/>
                </a:solidFill>
                <a:latin typeface="Calibri"/>
                <a:ea typeface="Calibri"/>
                <a:cs typeface="Calibri"/>
                <a:sym typeface="Calibri"/>
              </a:rPr>
              <a:t>True Negative Rate</a:t>
            </a:r>
          </a:p>
        </p:txBody>
      </p:sp>
      <p:sp>
        <p:nvSpPr>
          <p:cNvPr id="179" name="Shape 179"/>
          <p:cNvSpPr txBox="1"/>
          <p:nvPr/>
        </p:nvSpPr>
        <p:spPr>
          <a:xfrm>
            <a:off x="164617" y="3094979"/>
            <a:ext cx="2250801" cy="281941"/>
          </a:xfrm>
          <a:prstGeom prst="rect">
            <a:avLst/>
          </a:prstGeom>
          <a:noFill/>
          <a:ln>
            <a:noFill/>
          </a:ln>
        </p:spPr>
        <p:txBody>
          <a:bodyPr anchorCtr="0" anchor="t" bIns="45700" lIns="45700" rIns="45700" wrap="square" tIns="45700">
            <a:noAutofit/>
          </a:bodyPr>
          <a:lstStyle/>
          <a:p>
            <a:pPr indent="0" lvl="0" marL="0" marR="0" rtl="0" algn="l">
              <a:lnSpc>
                <a:spcPct val="100000"/>
              </a:lnSpc>
              <a:spcBef>
                <a:spcPts val="0"/>
              </a:spcBef>
              <a:spcAft>
                <a:spcPts val="0"/>
              </a:spcAft>
              <a:buClr>
                <a:srgbClr val="008F00"/>
              </a:buClr>
              <a:buSzPct val="25000"/>
              <a:buFont typeface="Calibri"/>
              <a:buNone/>
            </a:pPr>
            <a:r>
              <a:rPr b="1" i="0" lang="en-US" sz="1300" u="none" cap="none" strike="noStrike">
                <a:solidFill>
                  <a:srgbClr val="008F00"/>
                </a:solidFill>
                <a:latin typeface="Calibri"/>
                <a:ea typeface="Calibri"/>
                <a:cs typeface="Calibri"/>
                <a:sym typeface="Calibri"/>
              </a:rPr>
              <a:t>TP Rate</a:t>
            </a:r>
            <a:r>
              <a:rPr b="0" i="0" lang="en-US" sz="1300" u="none" cap="none" strike="noStrike">
                <a:solidFill>
                  <a:srgbClr val="2F2B20"/>
                </a:solidFill>
                <a:latin typeface="Calibri"/>
                <a:ea typeface="Calibri"/>
                <a:cs typeface="Calibri"/>
                <a:sym typeface="Calibri"/>
              </a:rPr>
              <a:t> = TP/(TP+FN)</a:t>
            </a:r>
          </a:p>
        </p:txBody>
      </p:sp>
      <p:sp>
        <p:nvSpPr>
          <p:cNvPr id="180" name="Shape 180"/>
          <p:cNvSpPr txBox="1"/>
          <p:nvPr/>
        </p:nvSpPr>
        <p:spPr>
          <a:xfrm>
            <a:off x="3982842" y="5485129"/>
            <a:ext cx="2747441" cy="281941"/>
          </a:xfrm>
          <a:prstGeom prst="rect">
            <a:avLst/>
          </a:prstGeom>
          <a:noFill/>
          <a:ln>
            <a:noFill/>
          </a:ln>
        </p:spPr>
        <p:txBody>
          <a:bodyPr anchorCtr="0" anchor="t" bIns="45700" lIns="45700" rIns="45700" wrap="square" tIns="45700">
            <a:noAutofit/>
          </a:bodyPr>
          <a:lstStyle/>
          <a:p>
            <a:pPr indent="0" lvl="0" marL="0" marR="0" rtl="0" algn="l">
              <a:lnSpc>
                <a:spcPct val="100000"/>
              </a:lnSpc>
              <a:spcBef>
                <a:spcPts val="0"/>
              </a:spcBef>
              <a:spcAft>
                <a:spcPts val="0"/>
              </a:spcAft>
              <a:buClr>
                <a:srgbClr val="FF7E79"/>
              </a:buClr>
              <a:buSzPct val="25000"/>
              <a:buFont typeface="Calibri"/>
              <a:buNone/>
            </a:pPr>
            <a:r>
              <a:rPr b="1" i="0" lang="en-US" sz="1300" u="none" cap="none" strike="noStrike">
                <a:solidFill>
                  <a:srgbClr val="FF7E79"/>
                </a:solidFill>
                <a:latin typeface="Calibri"/>
                <a:ea typeface="Calibri"/>
                <a:cs typeface="Calibri"/>
                <a:sym typeface="Calibri"/>
              </a:rPr>
              <a:t>FP Rate</a:t>
            </a:r>
            <a:r>
              <a:rPr b="0" i="0" lang="en-US" sz="1300" u="none" cap="none" strike="noStrike">
                <a:solidFill>
                  <a:srgbClr val="2F2B20"/>
                </a:solidFill>
                <a:latin typeface="Calibri"/>
                <a:ea typeface="Calibri"/>
                <a:cs typeface="Calibri"/>
                <a:sym typeface="Calibri"/>
              </a:rPr>
              <a:t> = FP/(FP+TN)</a:t>
            </a:r>
          </a:p>
        </p:txBody>
      </p:sp>
      <p:sp>
        <p:nvSpPr>
          <p:cNvPr id="181" name="Shape 181"/>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
        <p:nvSpPr>
          <p:cNvPr id="182" name="Shape 182"/>
          <p:cNvSpPr txBox="1"/>
          <p:nvPr/>
        </p:nvSpPr>
        <p:spPr>
          <a:xfrm>
            <a:off x="315650" y="1067225"/>
            <a:ext cx="1606800" cy="891600"/>
          </a:xfrm>
          <a:prstGeom prst="rect">
            <a:avLst/>
          </a:prstGeom>
          <a:noFill/>
          <a:ln cap="flat" cmpd="sng" w="9525">
            <a:solidFill>
              <a:srgbClr val="008F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The better results the more close to the top left corner. </a:t>
            </a:r>
          </a:p>
        </p:txBody>
      </p:sp>
      <p:sp>
        <p:nvSpPr>
          <p:cNvPr id="183" name="Shape 183"/>
          <p:cNvSpPr txBox="1"/>
          <p:nvPr/>
        </p:nvSpPr>
        <p:spPr>
          <a:xfrm>
            <a:off x="446000" y="3736500"/>
            <a:ext cx="1346100" cy="891600"/>
          </a:xfrm>
          <a:prstGeom prst="rect">
            <a:avLst/>
          </a:prstGeom>
          <a:noFill/>
          <a:ln>
            <a:noFill/>
          </a:ln>
        </p:spPr>
        <p:txBody>
          <a:bodyPr anchorCtr="0" anchor="t" bIns="91425" lIns="91425" rIns="91425" wrap="square" tIns="91425">
            <a:noAutofit/>
          </a:bodyPr>
          <a:lstStyle/>
          <a:p>
            <a:pPr lvl="0">
              <a:spcBef>
                <a:spcPts val="0"/>
              </a:spcBef>
              <a:buNone/>
            </a:pPr>
            <a:r>
              <a:rPr lang="en-US"/>
              <a:t>Test Accuracy:</a:t>
            </a:r>
          </a:p>
          <a:p>
            <a:pPr lvl="0">
              <a:spcBef>
                <a:spcPts val="0"/>
              </a:spcBef>
              <a:buNone/>
            </a:pPr>
            <a:r>
              <a:rPr lang="en-US"/>
              <a:t>76%</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nvSpPr>
        <p:spPr>
          <a:xfrm>
            <a:off x="2052300" y="369675"/>
            <a:ext cx="5137200" cy="866700"/>
          </a:xfrm>
          <a:prstGeom prst="rect">
            <a:avLst/>
          </a:prstGeom>
          <a:noFill/>
          <a:ln>
            <a:noFill/>
          </a:ln>
        </p:spPr>
        <p:txBody>
          <a:bodyPr anchorCtr="0" anchor="t" bIns="91425" lIns="91425" rIns="91425" wrap="square" tIns="91425">
            <a:noAutofit/>
          </a:bodyPr>
          <a:lstStyle/>
          <a:p>
            <a:pPr lvl="0">
              <a:spcBef>
                <a:spcPts val="0"/>
              </a:spcBef>
              <a:buNone/>
            </a:pPr>
            <a:r>
              <a:rPr lang="en-US" sz="4400">
                <a:solidFill>
                  <a:srgbClr val="675E47"/>
                </a:solidFill>
              </a:rPr>
              <a:t>CONCLUSION</a:t>
            </a:r>
          </a:p>
        </p:txBody>
      </p:sp>
      <p:sp>
        <p:nvSpPr>
          <p:cNvPr id="189" name="Shape 189"/>
          <p:cNvSpPr txBox="1"/>
          <p:nvPr/>
        </p:nvSpPr>
        <p:spPr>
          <a:xfrm>
            <a:off x="548125" y="1427700"/>
            <a:ext cx="7673700" cy="4562400"/>
          </a:xfrm>
          <a:prstGeom prst="rect">
            <a:avLst/>
          </a:prstGeom>
          <a:noFill/>
          <a:ln>
            <a:noFill/>
          </a:ln>
        </p:spPr>
        <p:txBody>
          <a:bodyPr anchorCtr="0" anchor="t" bIns="91425" lIns="91425" rIns="91425" wrap="square" tIns="91425">
            <a:noAutofit/>
          </a:bodyPr>
          <a:lstStyle/>
          <a:p>
            <a:pPr indent="-355600" lvl="0" marL="457200" rtl="0" algn="just">
              <a:spcBef>
                <a:spcPts val="0"/>
              </a:spcBef>
              <a:buSzPct val="100000"/>
              <a:buChar char="●"/>
            </a:pPr>
            <a:r>
              <a:rPr lang="en-US" sz="2000"/>
              <a:t>In conclusion, our classifier can classify the comments or sentences with 76% accuracy. The pre-process can affect a lot on results.</a:t>
            </a:r>
          </a:p>
          <a:p>
            <a:pPr lvl="0" rtl="0" algn="just">
              <a:spcBef>
                <a:spcPts val="0"/>
              </a:spcBef>
              <a:buNone/>
            </a:pPr>
            <a:r>
              <a:t/>
            </a:r>
            <a:endParaRPr sz="2000"/>
          </a:p>
          <a:p>
            <a:pPr indent="-355600" lvl="0" marL="457200" rtl="0" algn="just">
              <a:spcBef>
                <a:spcPts val="0"/>
              </a:spcBef>
              <a:buSzPct val="100000"/>
              <a:buChar char="●"/>
            </a:pPr>
            <a:r>
              <a:rPr lang="en-US" sz="2000"/>
              <a:t>The verb words may have sarcasm problem. And too many noun words will reduce final accuracy. Adj. and Adv. benefit to indicate the positive/negative of a sentence.</a:t>
            </a:r>
          </a:p>
          <a:p>
            <a:pPr lvl="0">
              <a:spcBef>
                <a:spcPts val="0"/>
              </a:spcBef>
              <a:buNone/>
            </a:pPr>
            <a:r>
              <a:t/>
            </a:r>
            <a:endParaRPr sz="2000"/>
          </a:p>
          <a:p>
            <a:pPr lvl="0" rtl="0">
              <a:spcBef>
                <a:spcPts val="0"/>
              </a:spcBef>
              <a:buNone/>
            </a:pPr>
            <a:r>
              <a:t/>
            </a:r>
            <a:endParaRPr sz="2000"/>
          </a:p>
          <a:p>
            <a:pPr indent="-355600" lvl="0" marL="457200" rtl="0" algn="just">
              <a:spcBef>
                <a:spcPts val="0"/>
              </a:spcBef>
              <a:buSzPct val="100000"/>
              <a:buChar char="●"/>
            </a:pPr>
            <a:r>
              <a:rPr lang="en-US" sz="2000"/>
              <a:t>After knowing the sentiments about the business or products, it can help improving the business. It will save lot of time, as people don’t have to read all the comments about the product however they can get an idea about the product just by reading the sentiment value attached to it. </a:t>
            </a:r>
          </a:p>
          <a:p>
            <a:pPr lvl="0" rtl="0">
              <a:spcBef>
                <a:spcPts val="0"/>
              </a:spcBef>
              <a:buNone/>
            </a:pPr>
            <a:r>
              <a:t/>
            </a:r>
            <a:endParaRPr sz="2000"/>
          </a:p>
          <a:p>
            <a:pPr lvl="0" rtl="0">
              <a:spcBef>
                <a:spcPts val="0"/>
              </a:spcBef>
              <a:buNone/>
            </a:pPr>
            <a:r>
              <a:t/>
            </a:r>
            <a:endParaRPr sz="2000"/>
          </a:p>
        </p:txBody>
      </p:sp>
      <p:sp>
        <p:nvSpPr>
          <p:cNvPr id="190" name="Shape 190"/>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nvSpPr>
        <p:spPr>
          <a:xfrm>
            <a:off x="2448682" y="3084829"/>
            <a:ext cx="3521266" cy="904241"/>
          </a:xfrm>
          <a:prstGeom prst="rect">
            <a:avLst/>
          </a:prstGeom>
          <a:noFill/>
          <a:ln>
            <a:noFill/>
          </a:ln>
        </p:spPr>
        <p:txBody>
          <a:bodyPr anchorCtr="0" anchor="t" bIns="45700" lIns="45700" rIns="45700" wrap="square" tIns="45700">
            <a:noAutofit/>
          </a:bodyPr>
          <a:lstStyle/>
          <a:p>
            <a:pPr indent="0" lvl="0" marL="0" marR="0" rtl="0" algn="l">
              <a:lnSpc>
                <a:spcPct val="100000"/>
              </a:lnSpc>
              <a:spcBef>
                <a:spcPts val="0"/>
              </a:spcBef>
              <a:spcAft>
                <a:spcPts val="0"/>
              </a:spcAft>
              <a:buClr>
                <a:srgbClr val="2F2B20"/>
              </a:buClr>
              <a:buSzPct val="25000"/>
              <a:buFont typeface="Calibri"/>
              <a:buNone/>
            </a:pPr>
            <a:r>
              <a:rPr b="0" i="0" lang="en-US" sz="5500" u="none" cap="none" strike="noStrike">
                <a:solidFill>
                  <a:srgbClr val="2F2B20"/>
                </a:solidFill>
                <a:latin typeface="Calibri"/>
                <a:ea typeface="Calibri"/>
                <a:cs typeface="Calibri"/>
                <a:sym typeface="Calibri"/>
              </a:rPr>
              <a:t>Thank You!</a:t>
            </a:r>
          </a:p>
        </p:txBody>
      </p:sp>
      <p:sp>
        <p:nvSpPr>
          <p:cNvPr id="196" name="Shape 196"/>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685800" y="304800"/>
            <a:ext cx="7543800" cy="1066800"/>
          </a:xfrm>
          <a:prstGeom prst="rect">
            <a:avLst/>
          </a:prstGeom>
        </p:spPr>
        <p:txBody>
          <a:bodyPr anchorCtr="0" anchor="b" bIns="91425" lIns="91425" rIns="91425" wrap="square" tIns="91425">
            <a:noAutofit/>
          </a:bodyPr>
          <a:lstStyle/>
          <a:p>
            <a:pPr lvl="0" algn="ctr">
              <a:spcBef>
                <a:spcPts val="0"/>
              </a:spcBef>
              <a:buNone/>
            </a:pPr>
            <a:r>
              <a:rPr lang="en-US" sz="4600">
                <a:latin typeface="Times New Roman"/>
                <a:ea typeface="Times New Roman"/>
                <a:cs typeface="Times New Roman"/>
                <a:sym typeface="Times New Roman"/>
              </a:rPr>
              <a:t>Index</a:t>
            </a:r>
          </a:p>
        </p:txBody>
      </p:sp>
      <p:sp>
        <p:nvSpPr>
          <p:cNvPr id="67" name="Shape 67"/>
          <p:cNvSpPr txBox="1"/>
          <p:nvPr>
            <p:ph idx="1" type="body"/>
          </p:nvPr>
        </p:nvSpPr>
        <p:spPr>
          <a:xfrm>
            <a:off x="395650" y="1246000"/>
            <a:ext cx="7649400" cy="4803900"/>
          </a:xfrm>
          <a:prstGeom prst="rect">
            <a:avLst/>
          </a:prstGeom>
        </p:spPr>
        <p:txBody>
          <a:bodyPr anchorCtr="0" anchor="t" bIns="91425" lIns="91425" rIns="91425" wrap="square" tIns="91425">
            <a:noAutofit/>
          </a:bodyPr>
          <a:lstStyle/>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Abstract</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Introduction</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Dataset</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Pre-process Data</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NLTK - Lemmatization</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NLTK - FreqDist</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Word Embedding</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Gensim - Word2vec</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Gensim - Training Model</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Using Vectors to Represent a Sentence</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Representing Vectors</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Training</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Sentence Level</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Document Level</a:t>
            </a:r>
          </a:p>
          <a:p>
            <a:pPr indent="-349250" lvl="0" marL="457200" rtl="0">
              <a:spcBef>
                <a:spcPts val="0"/>
              </a:spcBef>
              <a:buSzPct val="100000"/>
              <a:buFont typeface="Times New Roman"/>
              <a:buAutoNum type="arabicPeriod"/>
            </a:pPr>
            <a:r>
              <a:rPr lang="en-US" sz="1900">
                <a:latin typeface="Times New Roman"/>
                <a:ea typeface="Times New Roman"/>
                <a:cs typeface="Times New Roman"/>
                <a:sym typeface="Times New Roman"/>
              </a:rPr>
              <a:t>Document Level - A CNN Model</a:t>
            </a:r>
          </a:p>
          <a:p>
            <a:pPr indent="-349250" lvl="0" marL="457200">
              <a:spcBef>
                <a:spcPts val="0"/>
              </a:spcBef>
              <a:buSzPct val="100000"/>
              <a:buFont typeface="Times New Roman"/>
              <a:buAutoNum type="arabicPeriod"/>
            </a:pPr>
            <a:r>
              <a:rPr lang="en-US" sz="1900">
                <a:latin typeface="Times New Roman"/>
                <a:ea typeface="Times New Roman"/>
                <a:cs typeface="Times New Roman"/>
                <a:sym typeface="Times New Roman"/>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74638"/>
            <a:ext cx="7620000" cy="1143001"/>
          </a:xfrm>
          <a:prstGeom prst="rect">
            <a:avLst/>
          </a:prstGeom>
          <a:no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i="0" lang="en-US" sz="4600" u="none" cap="none" strike="noStrike">
                <a:solidFill>
                  <a:srgbClr val="675E47"/>
                </a:solidFill>
                <a:latin typeface="Times New Roman"/>
                <a:ea typeface="Times New Roman"/>
                <a:cs typeface="Times New Roman"/>
                <a:sym typeface="Times New Roman"/>
              </a:rPr>
              <a:t>Abstract</a:t>
            </a:r>
          </a:p>
        </p:txBody>
      </p:sp>
      <p:sp>
        <p:nvSpPr>
          <p:cNvPr id="73" name="Shape 73"/>
          <p:cNvSpPr txBox="1"/>
          <p:nvPr>
            <p:ph idx="1" type="body"/>
          </p:nvPr>
        </p:nvSpPr>
        <p:spPr>
          <a:xfrm>
            <a:off x="457200" y="1600200"/>
            <a:ext cx="7620000" cy="4800600"/>
          </a:xfrm>
          <a:prstGeom prst="rect">
            <a:avLst/>
          </a:prstGeom>
          <a:noFill/>
          <a:ln>
            <a:noFill/>
          </a:ln>
        </p:spPr>
        <p:txBody>
          <a:bodyPr anchorCtr="0" anchor="t" bIns="45700" lIns="45700" rIns="45700" wrap="square" tIns="45700">
            <a:noAutofit/>
          </a:bodyPr>
          <a:lstStyle/>
          <a:p>
            <a:pPr indent="-228600" lvl="0" marL="342900" marR="0" rtl="0" algn="just">
              <a:lnSpc>
                <a:spcPct val="130000"/>
              </a:lnSpc>
              <a:spcBef>
                <a:spcPts val="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In our project we focus to make predictions at the instance level by working on the problem of learning classifier.</a:t>
            </a:r>
          </a:p>
          <a:p>
            <a:pPr indent="-228600" lvl="0" marL="342900" marR="0" rtl="0" algn="just">
              <a:lnSpc>
                <a:spcPct val="13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 The approach to the problem of predicting labels for sentences by given labels for reviews we use </a:t>
            </a:r>
            <a:r>
              <a:rPr lang="en-US" sz="2000">
                <a:latin typeface="Times New Roman"/>
                <a:ea typeface="Times New Roman"/>
                <a:cs typeface="Times New Roman"/>
                <a:sym typeface="Times New Roman"/>
              </a:rPr>
              <a:t>convolutional</a:t>
            </a:r>
            <a:r>
              <a:rPr i="0" lang="en-US" sz="2000" u="none" cap="none" strike="noStrike">
                <a:solidFill>
                  <a:srgbClr val="2F2B20"/>
                </a:solidFill>
                <a:latin typeface="Times New Roman"/>
                <a:ea typeface="Times New Roman"/>
                <a:cs typeface="Times New Roman"/>
                <a:sym typeface="Times New Roman"/>
              </a:rPr>
              <a:t> neural network to infer sentence similarity. </a:t>
            </a:r>
          </a:p>
          <a:p>
            <a:pPr indent="-228600" lvl="0" marL="342900" marR="0" rtl="0" algn="just">
              <a:lnSpc>
                <a:spcPct val="13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The given input reviews is taken from IMDB, Amazon, Yelp and then it will predict the review is positive or negative.</a:t>
            </a:r>
          </a:p>
          <a:p>
            <a:pPr indent="-228600" lvl="0" marL="342900" marR="0" rtl="0" algn="just">
              <a:lnSpc>
                <a:spcPct val="13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We demonstrate the proposed approach is both accurate and scalable compared to various alternatives.</a:t>
            </a:r>
          </a:p>
          <a:p>
            <a:pPr indent="0" lvl="0" marL="0" marR="0" rtl="0" algn="just">
              <a:lnSpc>
                <a:spcPct val="130000"/>
              </a:lnSpc>
              <a:spcBef>
                <a:spcPts val="400"/>
              </a:spcBef>
              <a:spcAft>
                <a:spcPts val="0"/>
              </a:spcAft>
              <a:buClr>
                <a:schemeClr val="accent1"/>
              </a:buClr>
              <a:buSzPct val="25000"/>
              <a:buFont typeface="Arial"/>
              <a:buNone/>
            </a:pPr>
            <a:r>
              <a:rPr i="0" lang="en-US" sz="2000" u="none" cap="none" strike="noStrike">
                <a:solidFill>
                  <a:srgbClr val="2F2B20"/>
                </a:solidFill>
                <a:latin typeface="Times New Roman"/>
                <a:ea typeface="Times New Roman"/>
                <a:cs typeface="Times New Roman"/>
                <a:sym typeface="Times New Roman"/>
              </a:rPr>
              <a:t> </a:t>
            </a:r>
          </a:p>
        </p:txBody>
      </p:sp>
      <p:sp>
        <p:nvSpPr>
          <p:cNvPr id="74" name="Shape 74"/>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74638"/>
            <a:ext cx="7620000" cy="1143001"/>
          </a:xfrm>
          <a:prstGeom prst="rect">
            <a:avLst/>
          </a:prstGeom>
          <a:no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i="0" lang="en-US" sz="4600" u="none" cap="none" strike="noStrike">
                <a:solidFill>
                  <a:srgbClr val="675E47"/>
                </a:solidFill>
                <a:latin typeface="Times New Roman"/>
                <a:ea typeface="Times New Roman"/>
                <a:cs typeface="Times New Roman"/>
                <a:sym typeface="Times New Roman"/>
              </a:rPr>
              <a:t>Introduction</a:t>
            </a:r>
          </a:p>
        </p:txBody>
      </p:sp>
      <p:sp>
        <p:nvSpPr>
          <p:cNvPr id="80" name="Shape 80"/>
          <p:cNvSpPr txBox="1"/>
          <p:nvPr>
            <p:ph idx="1" type="body"/>
          </p:nvPr>
        </p:nvSpPr>
        <p:spPr>
          <a:xfrm>
            <a:off x="457200" y="1600200"/>
            <a:ext cx="7620000" cy="4800600"/>
          </a:xfrm>
          <a:prstGeom prst="rect">
            <a:avLst/>
          </a:prstGeom>
          <a:noFill/>
          <a:ln>
            <a:noFill/>
          </a:ln>
        </p:spPr>
        <p:txBody>
          <a:bodyPr anchorCtr="0" anchor="t" bIns="45700" lIns="45700" rIns="45700" wrap="square" tIns="45700">
            <a:noAutofit/>
          </a:bodyPr>
          <a:lstStyle/>
          <a:p>
            <a:pPr indent="-228600" lvl="0" marL="342900" marR="0" rtl="0" algn="just">
              <a:lnSpc>
                <a:spcPct val="130000"/>
              </a:lnSpc>
              <a:spcBef>
                <a:spcPts val="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As we know, data mining is data driven solution and widely used in many industries. To recognise some patterns behind big data, there are massive algorithms of data mining that support auto-analysis. </a:t>
            </a:r>
          </a:p>
          <a:p>
            <a:pPr indent="-228600" lvl="0" marL="342900" marR="0" rtl="0" algn="just">
              <a:lnSpc>
                <a:spcPct val="13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Among of these, the framework of data mining helps organise and break down our problem. The positivity or negativity of a customer comment will be a binary-class of this project, data mining regards it as a classification problem. </a:t>
            </a:r>
          </a:p>
          <a:p>
            <a:pPr indent="-228600" lvl="0" marL="342900" marR="0" rtl="0" algn="just">
              <a:lnSpc>
                <a:spcPct val="130000"/>
              </a:lnSpc>
              <a:spcBef>
                <a:spcPts val="400"/>
              </a:spcBef>
              <a:spcAft>
                <a:spcPts val="0"/>
              </a:spcAft>
              <a:buClr>
                <a:schemeClr val="accent1"/>
              </a:buClr>
              <a:buSzPct val="100000"/>
              <a:buFont typeface="Times New Roman"/>
              <a:buChar char="•"/>
            </a:pPr>
            <a:r>
              <a:rPr lang="en-US" sz="2000">
                <a:latin typeface="Times New Roman"/>
                <a:ea typeface="Times New Roman"/>
                <a:cs typeface="Times New Roman"/>
                <a:sym typeface="Times New Roman"/>
              </a:rPr>
              <a:t>All processes are done by Python and related libraries that will be mentioned later.</a:t>
            </a:r>
          </a:p>
        </p:txBody>
      </p:sp>
      <p:sp>
        <p:nvSpPr>
          <p:cNvPr id="81" name="Shape 81"/>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57200" y="-1"/>
            <a:ext cx="8229600" cy="1115799"/>
          </a:xfrm>
          <a:prstGeom prst="rect">
            <a:avLst/>
          </a:prstGeom>
          <a:no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i="0" lang="en-US" sz="4600" u="none" cap="none" strike="noStrike">
                <a:solidFill>
                  <a:srgbClr val="675E47"/>
                </a:solidFill>
                <a:latin typeface="Times New Roman"/>
                <a:ea typeface="Times New Roman"/>
                <a:cs typeface="Times New Roman"/>
                <a:sym typeface="Times New Roman"/>
              </a:rPr>
              <a:t>Dataset</a:t>
            </a:r>
          </a:p>
        </p:txBody>
      </p:sp>
      <p:sp>
        <p:nvSpPr>
          <p:cNvPr id="87" name="Shape 87"/>
          <p:cNvSpPr txBox="1"/>
          <p:nvPr>
            <p:ph idx="1" type="body"/>
          </p:nvPr>
        </p:nvSpPr>
        <p:spPr>
          <a:xfrm>
            <a:off x="215900" y="1115797"/>
            <a:ext cx="7946436" cy="5010368"/>
          </a:xfrm>
          <a:prstGeom prst="rect">
            <a:avLst/>
          </a:prstGeom>
          <a:noFill/>
          <a:ln>
            <a:noFill/>
          </a:ln>
        </p:spPr>
        <p:txBody>
          <a:bodyPr anchorCtr="0" anchor="t" bIns="45700" lIns="45700" rIns="45700" wrap="square" tIns="45700">
            <a:noAutofit/>
          </a:bodyPr>
          <a:lstStyle/>
          <a:p>
            <a:pPr indent="-226187" lvl="0" marL="318897" marR="0" rtl="0" algn="just">
              <a:lnSpc>
                <a:spcPct val="100000"/>
              </a:lnSpc>
              <a:spcBef>
                <a:spcPts val="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For this project, we will be using a dataset containing sentences labelled with positive and negative sentiment. </a:t>
            </a:r>
          </a:p>
          <a:p>
            <a:pPr indent="-226187" lvl="0" marL="318897" marR="0" rtl="0" algn="just">
              <a:lnSpc>
                <a:spcPct val="10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A sentiment score is associated with each sentence and based on that the sentence is classified as positive and negative.</a:t>
            </a:r>
          </a:p>
          <a:p>
            <a:pPr indent="-226187" lvl="0" marL="318897" marR="0" rtl="0" algn="just">
              <a:lnSpc>
                <a:spcPct val="10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Score is either 1 for positive and 0 for negative. </a:t>
            </a:r>
          </a:p>
          <a:p>
            <a:pPr indent="-226187" lvl="0" marL="318897" marR="0" rtl="0" algn="just">
              <a:lnSpc>
                <a:spcPct val="10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These sentences are actual user reviews that are extracted from the different websites like amazon, imdb and yelp.</a:t>
            </a:r>
          </a:p>
          <a:p>
            <a:pPr indent="-226187" lvl="0" marL="318897" marR="0" rtl="0" algn="just">
              <a:lnSpc>
                <a:spcPct val="10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This data set contains 500 positive and 500 negative user reviews containing 3000 sentences classified into positive and negative sentences.</a:t>
            </a:r>
          </a:p>
          <a:p>
            <a:pPr indent="-226187" lvl="0" marL="318897" marR="0" rtl="0" algn="just">
              <a:lnSpc>
                <a:spcPct val="10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Comments from the top websites like amazon, yelp and imdb and randomly divide the data into half, one for training and other for testing the documents .</a:t>
            </a:r>
          </a:p>
          <a:p>
            <a:pPr indent="-226187" lvl="0" marL="318897" marR="0" rtl="0" algn="just">
              <a:lnSpc>
                <a:spcPct val="100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Each review or comment is labelled and has a binary sentiment label either positive or negative then we can analyse the data easily. </a:t>
            </a:r>
          </a:p>
          <a:p>
            <a:pPr indent="0" lvl="0" marL="0" marR="0" rtl="0" algn="just">
              <a:lnSpc>
                <a:spcPct val="100000"/>
              </a:lnSpc>
              <a:spcBef>
                <a:spcPts val="400"/>
              </a:spcBef>
              <a:spcAft>
                <a:spcPts val="0"/>
              </a:spcAft>
              <a:buClr>
                <a:schemeClr val="accent1"/>
              </a:buClr>
              <a:buSzPct val="25000"/>
              <a:buFont typeface="Arial"/>
              <a:buNone/>
            </a:pPr>
            <a:br>
              <a:rPr i="0" lang="en-US" sz="2000" u="none" cap="none" strike="noStrike">
                <a:solidFill>
                  <a:srgbClr val="2F2B20"/>
                </a:solidFill>
                <a:latin typeface="Times New Roman"/>
                <a:ea typeface="Times New Roman"/>
                <a:cs typeface="Times New Roman"/>
                <a:sym typeface="Times New Roman"/>
              </a:rPr>
            </a:br>
          </a:p>
        </p:txBody>
      </p:sp>
      <p:sp>
        <p:nvSpPr>
          <p:cNvPr id="88" name="Shape 88"/>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8"/>
            <a:ext cx="7620000" cy="1143001"/>
          </a:xfrm>
          <a:prstGeom prst="rect">
            <a:avLst/>
          </a:prstGeom>
          <a:no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i="0" lang="en-US" sz="4600" u="none" cap="none" strike="noStrike">
                <a:solidFill>
                  <a:srgbClr val="675E47"/>
                </a:solidFill>
                <a:latin typeface="Times New Roman"/>
                <a:ea typeface="Times New Roman"/>
                <a:cs typeface="Times New Roman"/>
                <a:sym typeface="Times New Roman"/>
              </a:rPr>
              <a:t>Pre-Process Data</a:t>
            </a:r>
          </a:p>
        </p:txBody>
      </p:sp>
      <p:sp>
        <p:nvSpPr>
          <p:cNvPr id="94" name="Shape 94"/>
          <p:cNvSpPr txBox="1"/>
          <p:nvPr>
            <p:ph idx="1" type="body"/>
          </p:nvPr>
        </p:nvSpPr>
        <p:spPr>
          <a:xfrm>
            <a:off x="457200" y="1600200"/>
            <a:ext cx="7620000" cy="4800600"/>
          </a:xfrm>
          <a:prstGeom prst="rect">
            <a:avLst/>
          </a:prstGeom>
          <a:noFill/>
          <a:ln>
            <a:noFill/>
          </a:ln>
        </p:spPr>
        <p:txBody>
          <a:bodyPr anchorCtr="0" anchor="t" bIns="45700" lIns="45700" rIns="45700" wrap="square" tIns="45700">
            <a:noAutofit/>
          </a:bodyPr>
          <a:lstStyle/>
          <a:p>
            <a:pPr indent="-215900" lvl="0" marL="342900" marR="0" rtl="0" algn="just">
              <a:lnSpc>
                <a:spcPct val="100000"/>
              </a:lnSpc>
              <a:spcBef>
                <a:spcPts val="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Aims: keep important parts, mitigate training pressure, made machine recognisable inputs</a:t>
            </a:r>
          </a:p>
          <a:p>
            <a:pPr indent="-215900" lvl="0" marL="342900" marR="0" rtl="0" algn="just">
              <a:lnSpc>
                <a:spcPct val="100000"/>
              </a:lnSpc>
              <a:spcBef>
                <a:spcPts val="5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Steps: </a:t>
            </a:r>
          </a:p>
          <a:p>
            <a:pPr indent="-215900" lvl="0" marL="342900" marR="0" rtl="0" algn="just">
              <a:lnSpc>
                <a:spcPct val="100000"/>
              </a:lnSpc>
              <a:spcBef>
                <a:spcPts val="5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(1)remove punctuations</a:t>
            </a:r>
          </a:p>
          <a:p>
            <a:pPr indent="-215900" lvl="0" marL="342900" marR="0" rtl="0" algn="just">
              <a:lnSpc>
                <a:spcPct val="100000"/>
              </a:lnSpc>
              <a:spcBef>
                <a:spcPts val="5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(2)lemmatise words</a:t>
            </a:r>
          </a:p>
          <a:p>
            <a:pPr indent="-215900" lvl="0" marL="342900" marR="0" rtl="0" algn="just">
              <a:lnSpc>
                <a:spcPct val="100000"/>
              </a:lnSpc>
              <a:spcBef>
                <a:spcPts val="5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(3)keep adjective, adverb</a:t>
            </a:r>
            <a:r>
              <a:rPr lang="en-US" sz="2000">
                <a:latin typeface="Times New Roman"/>
                <a:ea typeface="Times New Roman"/>
                <a:cs typeface="Times New Roman"/>
                <a:sym typeface="Times New Roman"/>
              </a:rPr>
              <a:t> </a:t>
            </a:r>
            <a:r>
              <a:rPr i="0" lang="en-US" sz="2000" u="none" cap="none" strike="noStrike">
                <a:solidFill>
                  <a:srgbClr val="2F2B20"/>
                </a:solidFill>
                <a:latin typeface="Times New Roman"/>
                <a:ea typeface="Times New Roman"/>
                <a:cs typeface="Times New Roman"/>
                <a:sym typeface="Times New Roman"/>
              </a:rPr>
              <a:t> &amp; Proper noun(singular).</a:t>
            </a:r>
          </a:p>
          <a:p>
            <a:pPr indent="-215900" lvl="0" marL="342900" marR="0" rtl="0" algn="just">
              <a:lnSpc>
                <a:spcPct val="100000"/>
              </a:lnSpc>
              <a:spcBef>
                <a:spcPts val="5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(4)tokenise sentence</a:t>
            </a:r>
          </a:p>
          <a:p>
            <a:pPr indent="-215900" lvl="0" marL="342900" marR="0" rtl="0" algn="just">
              <a:lnSpc>
                <a:spcPct val="100000"/>
              </a:lnSpc>
              <a:spcBef>
                <a:spcPts val="5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(5)remove words by frequency &lt;= 5 </a:t>
            </a:r>
          </a:p>
        </p:txBody>
      </p:sp>
      <p:sp>
        <p:nvSpPr>
          <p:cNvPr id="95" name="Shape 95"/>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idx="4294967295" type="ctrTitle"/>
          </p:nvPr>
        </p:nvSpPr>
        <p:spPr>
          <a:xfrm>
            <a:off x="633537" y="243066"/>
            <a:ext cx="7772401" cy="1003304"/>
          </a:xfrm>
          <a:prstGeom prst="rect">
            <a:avLst/>
          </a:prstGeom>
          <a:noFill/>
          <a:ln>
            <a:noFill/>
          </a:ln>
        </p:spPr>
        <p:txBody>
          <a:bodyPr anchorCtr="0" anchor="b"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i="0" lang="en-US" sz="4600" u="none" cap="none" strike="noStrike">
                <a:solidFill>
                  <a:srgbClr val="675E47"/>
                </a:solidFill>
                <a:latin typeface="Times New Roman"/>
                <a:ea typeface="Times New Roman"/>
                <a:cs typeface="Times New Roman"/>
                <a:sym typeface="Times New Roman"/>
              </a:rPr>
              <a:t>NLTK - </a:t>
            </a:r>
            <a:r>
              <a:rPr lang="en-US">
                <a:latin typeface="Times New Roman"/>
                <a:ea typeface="Times New Roman"/>
                <a:cs typeface="Times New Roman"/>
                <a:sym typeface="Times New Roman"/>
              </a:rPr>
              <a:t>Lemmatization</a:t>
            </a:r>
          </a:p>
        </p:txBody>
      </p:sp>
      <p:sp>
        <p:nvSpPr>
          <p:cNvPr id="101" name="Shape 101"/>
          <p:cNvSpPr txBox="1"/>
          <p:nvPr>
            <p:ph idx="4294967295" type="subTitle"/>
          </p:nvPr>
        </p:nvSpPr>
        <p:spPr>
          <a:xfrm>
            <a:off x="296750" y="1246376"/>
            <a:ext cx="7475700" cy="4886100"/>
          </a:xfrm>
          <a:prstGeom prst="rect">
            <a:avLst/>
          </a:prstGeom>
          <a:noFill/>
          <a:ln>
            <a:noFill/>
          </a:ln>
        </p:spPr>
        <p:txBody>
          <a:bodyPr anchorCtr="0" anchor="t" bIns="45700" lIns="45700" rIns="45700" wrap="square" tIns="45700">
            <a:noAutofit/>
          </a:bodyPr>
          <a:lstStyle/>
          <a:p>
            <a:pPr indent="-297687" lvl="0" marL="288035" marR="0" rtl="0" algn="just">
              <a:lnSpc>
                <a:spcPct val="130000"/>
              </a:lnSpc>
              <a:spcBef>
                <a:spcPts val="0"/>
              </a:spcBef>
              <a:spcAft>
                <a:spcPts val="0"/>
              </a:spcAft>
              <a:buClr>
                <a:srgbClr val="2F2B20"/>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In NLTK (Natural language </a:t>
            </a:r>
            <a:r>
              <a:rPr lang="en-US" sz="2000">
                <a:latin typeface="Times New Roman"/>
                <a:ea typeface="Times New Roman"/>
                <a:cs typeface="Times New Roman"/>
                <a:sym typeface="Times New Roman"/>
              </a:rPr>
              <a:t>Toolkit</a:t>
            </a:r>
            <a:r>
              <a:rPr i="0" lang="en-US" sz="2000" u="none" cap="none" strike="noStrike">
                <a:solidFill>
                  <a:srgbClr val="2F2B2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lemmatization</a:t>
            </a:r>
            <a:r>
              <a:rPr i="0" lang="en-US" sz="2000" u="none" cap="none" strike="noStrike">
                <a:solidFill>
                  <a:srgbClr val="2F2B20"/>
                </a:solidFill>
                <a:latin typeface="Times New Roman"/>
                <a:ea typeface="Times New Roman"/>
                <a:cs typeface="Times New Roman"/>
                <a:sym typeface="Times New Roman"/>
              </a:rPr>
              <a:t> is a text processing method. </a:t>
            </a:r>
          </a:p>
          <a:p>
            <a:pPr indent="-297687" lvl="0" marL="288035" marR="0" rtl="0" algn="just">
              <a:lnSpc>
                <a:spcPct val="130000"/>
              </a:lnSpc>
              <a:spcBef>
                <a:spcPts val="400"/>
              </a:spcBef>
              <a:spcAft>
                <a:spcPts val="0"/>
              </a:spcAft>
              <a:buClr>
                <a:srgbClr val="2F2B20"/>
              </a:buClr>
              <a:buSzPct val="100000"/>
              <a:buFont typeface="Times New Roman"/>
              <a:buChar char="•"/>
            </a:pPr>
            <a:r>
              <a:rPr lang="en-US" sz="2000">
                <a:latin typeface="Times New Roman"/>
                <a:ea typeface="Times New Roman"/>
                <a:cs typeface="Times New Roman"/>
                <a:sym typeface="Times New Roman"/>
              </a:rPr>
              <a:t>Lemmatization</a:t>
            </a:r>
            <a:r>
              <a:rPr i="0" lang="en-US" sz="2000" u="none" cap="none" strike="noStrike">
                <a:solidFill>
                  <a:srgbClr val="2F2B20"/>
                </a:solidFill>
                <a:latin typeface="Times New Roman"/>
                <a:ea typeface="Times New Roman"/>
                <a:cs typeface="Times New Roman"/>
                <a:sym typeface="Times New Roman"/>
              </a:rPr>
              <a:t> is used to lemmatise different forms of a word into one form. </a:t>
            </a:r>
          </a:p>
          <a:p>
            <a:pPr indent="-297687" lvl="0" marL="288035" marR="0" rtl="0" algn="just">
              <a:lnSpc>
                <a:spcPct val="130000"/>
              </a:lnSpc>
              <a:spcBef>
                <a:spcPts val="400"/>
              </a:spcBef>
              <a:spcAft>
                <a:spcPts val="0"/>
              </a:spcAft>
              <a:buClr>
                <a:srgbClr val="2F2B20"/>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For verb: Eg. took, taken =&gt; take</a:t>
            </a:r>
          </a:p>
          <a:p>
            <a:pPr indent="-297687" lvl="0" marL="288035" marR="0" rtl="0" algn="just">
              <a:lnSpc>
                <a:spcPct val="130000"/>
              </a:lnSpc>
              <a:spcBef>
                <a:spcPts val="400"/>
              </a:spcBef>
              <a:spcAft>
                <a:spcPts val="0"/>
              </a:spcAft>
              <a:buClr>
                <a:srgbClr val="2F2B20"/>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For noun: Eg. apples, Apple =&gt; apple</a:t>
            </a:r>
          </a:p>
          <a:p>
            <a:pPr indent="-297687" lvl="0" marL="288035" marR="0" rtl="0" algn="just">
              <a:lnSpc>
                <a:spcPct val="130000"/>
              </a:lnSpc>
              <a:spcBef>
                <a:spcPts val="400"/>
              </a:spcBef>
              <a:spcAft>
                <a:spcPts val="0"/>
              </a:spcAft>
              <a:buClr>
                <a:srgbClr val="2F2B20"/>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It helps reduce the size of our word dictionary</a:t>
            </a:r>
          </a:p>
          <a:p>
            <a:pPr indent="-297687" lvl="0" marL="288035" marR="0" rtl="0" algn="just">
              <a:lnSpc>
                <a:spcPct val="130000"/>
              </a:lnSpc>
              <a:spcBef>
                <a:spcPts val="400"/>
              </a:spcBef>
              <a:spcAft>
                <a:spcPts val="0"/>
              </a:spcAft>
              <a:buClr>
                <a:srgbClr val="2F2B20"/>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Only important words are kept in a sentence.</a:t>
            </a:r>
          </a:p>
          <a:p>
            <a:pPr indent="-297687" lvl="0" marL="288035" marR="0" rtl="0" algn="just">
              <a:lnSpc>
                <a:spcPct val="130000"/>
              </a:lnSpc>
              <a:spcBef>
                <a:spcPts val="400"/>
              </a:spcBef>
              <a:spcAft>
                <a:spcPts val="0"/>
              </a:spcAft>
              <a:buClr>
                <a:srgbClr val="2F2B20"/>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It helped reduce 20% of the words (in our dataset).</a:t>
            </a:r>
          </a:p>
          <a:p>
            <a:pPr indent="-297687" lvl="0" marL="288035" marR="0" rtl="0" algn="just">
              <a:lnSpc>
                <a:spcPct val="130000"/>
              </a:lnSpc>
              <a:spcBef>
                <a:spcPts val="400"/>
              </a:spcBef>
              <a:spcAft>
                <a:spcPts val="0"/>
              </a:spcAft>
              <a:buClr>
                <a:srgbClr val="2F2B20"/>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Transform the old sentence to new sentence by removing the similar words.</a:t>
            </a:r>
          </a:p>
        </p:txBody>
      </p:sp>
      <p:sp>
        <p:nvSpPr>
          <p:cNvPr id="102" name="Shape 102"/>
          <p:cNvSpPr txBox="1"/>
          <p:nvPr>
            <p:ph idx="12" type="sldNum"/>
          </p:nvPr>
        </p:nvSpPr>
        <p:spPr>
          <a:xfrm>
            <a:off x="8531787" y="5704204"/>
            <a:ext cx="548700" cy="285900"/>
          </a:xfrm>
          <a:prstGeom prst="rect">
            <a:avLst/>
          </a:prstGeom>
        </p:spPr>
        <p:txBody>
          <a:bodyPr anchorCtr="0" anchor="ctr" bIns="0" lIns="0" rIns="0" wrap="square" tIns="0">
            <a:noAutofit/>
          </a:bodyPr>
          <a:lstStyle/>
          <a:p>
            <a:pPr lvl="0" rtl="0">
              <a:spcBef>
                <a:spcPts val="0"/>
              </a:spcBef>
              <a:buNone/>
            </a:pPr>
            <a:fld id="{00000000-1234-1234-1234-123412341234}" type="slidenum">
              <a:rPr lang="en-US"/>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8"/>
            <a:ext cx="7620000" cy="1143001"/>
          </a:xfrm>
          <a:prstGeom prst="rect">
            <a:avLst/>
          </a:prstGeom>
          <a:no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i="0" lang="en-US" sz="4600" u="none" cap="none" strike="noStrike">
                <a:solidFill>
                  <a:srgbClr val="675E47"/>
                </a:solidFill>
                <a:latin typeface="Times New Roman"/>
                <a:ea typeface="Times New Roman"/>
                <a:cs typeface="Times New Roman"/>
                <a:sym typeface="Times New Roman"/>
              </a:rPr>
              <a:t>NLTK - FreqDist</a:t>
            </a:r>
          </a:p>
        </p:txBody>
      </p:sp>
      <p:sp>
        <p:nvSpPr>
          <p:cNvPr id="108" name="Shape 108"/>
          <p:cNvSpPr txBox="1"/>
          <p:nvPr>
            <p:ph idx="1" type="body"/>
          </p:nvPr>
        </p:nvSpPr>
        <p:spPr>
          <a:xfrm>
            <a:off x="457200" y="1270000"/>
            <a:ext cx="7620000" cy="1637400"/>
          </a:xfrm>
          <a:prstGeom prst="rect">
            <a:avLst/>
          </a:prstGeom>
          <a:noFill/>
          <a:ln>
            <a:noFill/>
          </a:ln>
        </p:spPr>
        <p:txBody>
          <a:bodyPr anchorCtr="0" anchor="ctr" bIns="45700" lIns="45700" rIns="45700" wrap="square" tIns="45700">
            <a:noAutofit/>
          </a:bodyPr>
          <a:lstStyle/>
          <a:p>
            <a:pPr indent="-228600" lvl="0" marL="342900" marR="0" rtl="0" algn="just">
              <a:lnSpc>
                <a:spcPct val="108000"/>
              </a:lnSpc>
              <a:spcBef>
                <a:spcPts val="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Words having frequency less than 5 do not contribute to train the classifier and are removed.</a:t>
            </a:r>
          </a:p>
          <a:p>
            <a:pPr indent="-228600" lvl="0" marL="342900" marR="0" rtl="0" algn="just">
              <a:lnSpc>
                <a:spcPct val="108000"/>
              </a:lnSpc>
              <a:spcBef>
                <a:spcPts val="4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FreqDist inbuilt function in NLTK is used to remove the words.</a:t>
            </a:r>
          </a:p>
        </p:txBody>
      </p:sp>
      <p:sp>
        <p:nvSpPr>
          <p:cNvPr id="109" name="Shape 109"/>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81279"/>
            <a:ext cx="7620000" cy="1143001"/>
          </a:xfrm>
          <a:prstGeom prst="rect">
            <a:avLst/>
          </a:prstGeom>
          <a:noFill/>
          <a:ln>
            <a:noFill/>
          </a:ln>
        </p:spPr>
        <p:txBody>
          <a:bodyPr anchorCtr="0" anchor="ctr" bIns="45700" lIns="45700" rIns="45700" wrap="square" tIns="45700">
            <a:noAutofit/>
          </a:bodyPr>
          <a:lstStyle/>
          <a:p>
            <a:pPr indent="0" lvl="0" marL="0" marR="0" rtl="0" algn="ctr">
              <a:lnSpc>
                <a:spcPct val="100000"/>
              </a:lnSpc>
              <a:spcBef>
                <a:spcPts val="0"/>
              </a:spcBef>
              <a:spcAft>
                <a:spcPts val="0"/>
              </a:spcAft>
              <a:buClr>
                <a:srgbClr val="675E47"/>
              </a:buClr>
              <a:buSzPct val="25000"/>
              <a:buFont typeface="Cambria"/>
              <a:buNone/>
            </a:pPr>
            <a:r>
              <a:rPr i="0" lang="en-US" sz="4600" u="none" cap="none" strike="noStrike">
                <a:solidFill>
                  <a:srgbClr val="675E47"/>
                </a:solidFill>
                <a:latin typeface="Times New Roman"/>
                <a:ea typeface="Times New Roman"/>
                <a:cs typeface="Times New Roman"/>
                <a:sym typeface="Times New Roman"/>
              </a:rPr>
              <a:t>Word Embedding</a:t>
            </a:r>
          </a:p>
        </p:txBody>
      </p:sp>
      <p:sp>
        <p:nvSpPr>
          <p:cNvPr id="115" name="Shape 115"/>
          <p:cNvSpPr txBox="1"/>
          <p:nvPr>
            <p:ph idx="1" type="body"/>
          </p:nvPr>
        </p:nvSpPr>
        <p:spPr>
          <a:xfrm>
            <a:off x="348075" y="1091075"/>
            <a:ext cx="7507800" cy="5563500"/>
          </a:xfrm>
          <a:prstGeom prst="rect">
            <a:avLst/>
          </a:prstGeom>
          <a:noFill/>
          <a:ln>
            <a:noFill/>
          </a:ln>
        </p:spPr>
        <p:txBody>
          <a:bodyPr anchorCtr="0" anchor="t" bIns="45700" lIns="45700" rIns="45700" wrap="square" tIns="45700">
            <a:noAutofit/>
          </a:bodyPr>
          <a:lstStyle/>
          <a:p>
            <a:pPr indent="-215900" lvl="0" marL="342900" marR="0" rtl="0" algn="just">
              <a:lnSpc>
                <a:spcPct val="100000"/>
              </a:lnSpc>
              <a:spcBef>
                <a:spcPts val="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Method: Embeddings =  neural network = word2vec</a:t>
            </a:r>
          </a:p>
          <a:p>
            <a:pPr indent="-215900" lvl="0" marL="342900" marR="0" rtl="0" algn="just">
              <a:lnSpc>
                <a:spcPct val="100000"/>
              </a:lnSpc>
              <a:spcBef>
                <a:spcPts val="500"/>
              </a:spcBef>
              <a:spcAft>
                <a:spcPts val="0"/>
              </a:spcAft>
              <a:buClr>
                <a:schemeClr val="accent1"/>
              </a:buClr>
              <a:buSzPct val="100000"/>
              <a:buFont typeface="Times New Roman"/>
              <a:buChar char="•"/>
            </a:pPr>
            <a:r>
              <a:rPr i="0" lang="en-US" sz="2000" u="none" cap="none" strike="noStrike">
                <a:solidFill>
                  <a:srgbClr val="2F2B20"/>
                </a:solidFill>
                <a:latin typeface="Times New Roman"/>
                <a:ea typeface="Times New Roman"/>
                <a:cs typeface="Times New Roman"/>
                <a:sym typeface="Times New Roman"/>
              </a:rPr>
              <a:t>Each document and sentence is represented as a vector of word counts.</a:t>
            </a:r>
          </a:p>
        </p:txBody>
      </p:sp>
      <p:sp>
        <p:nvSpPr>
          <p:cNvPr id="116" name="Shape 116"/>
          <p:cNvSpPr txBox="1"/>
          <p:nvPr>
            <p:ph idx="12" type="sldNum"/>
          </p:nvPr>
        </p:nvSpPr>
        <p:spPr>
          <a:xfrm>
            <a:off x="8531787" y="5704204"/>
            <a:ext cx="548700" cy="285900"/>
          </a:xfrm>
          <a:prstGeom prst="rect">
            <a:avLst/>
          </a:prstGeom>
        </p:spPr>
        <p:txBody>
          <a:bodyPr anchorCtr="0" anchor="ctr" bIns="0" lIns="0" rIns="0" wrap="square" tIns="0">
            <a:noAutofit/>
          </a:bodyPr>
          <a:lstStyle/>
          <a:p>
            <a:pPr lvl="0">
              <a:spcBef>
                <a:spcPts val="0"/>
              </a:spcBef>
              <a:buClr>
                <a:srgbClr val="FFFFFF"/>
              </a:buClr>
              <a:buSzPct val="25000"/>
              <a:buFont typeface="Calibri"/>
              <a:buNone/>
            </a:pPr>
            <a:fld id="{00000000-1234-1234-1234-123412341234}" type="slidenum">
              <a:rPr lang="en-US"/>
              <a:t>‹#›</a:t>
            </a:fld>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0F182F"/>
      </a:lt1>
      <a:dk2>
        <a:srgbClr val="A7A7A7"/>
      </a:dk2>
      <a:lt2>
        <a:srgbClr val="535353"/>
      </a:lt2>
      <a:accent1>
        <a:srgbClr val="A9A57C"/>
      </a:accent1>
      <a:accent2>
        <a:srgbClr val="9CBEBD"/>
      </a:accent2>
      <a:accent3>
        <a:srgbClr val="D2CB6C"/>
      </a:accent3>
      <a:accent4>
        <a:srgbClr val="95A39D"/>
      </a:accent4>
      <a:accent5>
        <a:srgbClr val="C89F5D"/>
      </a:accent5>
      <a:accent6>
        <a:srgbClr val="B1A08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Adjacency">
      <a:dk1>
        <a:srgbClr val="000000"/>
      </a:dk1>
      <a:lt1>
        <a:srgbClr val="FFFFFF"/>
      </a:lt1>
      <a:dk2>
        <a:srgbClr val="A7A7A7"/>
      </a:dk2>
      <a:lt2>
        <a:srgbClr val="535353"/>
      </a:lt2>
      <a:accent1>
        <a:srgbClr val="A9A57C"/>
      </a:accent1>
      <a:accent2>
        <a:srgbClr val="9CBEBD"/>
      </a:accent2>
      <a:accent3>
        <a:srgbClr val="D2CB6C"/>
      </a:accent3>
      <a:accent4>
        <a:srgbClr val="95A39D"/>
      </a:accent4>
      <a:accent5>
        <a:srgbClr val="C89F5D"/>
      </a:accent5>
      <a:accent6>
        <a:srgbClr val="B1A08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