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5143500" cx="9144000"/>
  <p:notesSz cx="6858000" cy="9144000"/>
  <p:embeddedFontLst>
    <p:embeddedFont>
      <p:font typeface="Proxima Nova"/>
      <p:regular r:id="rId39"/>
      <p:bold r:id="rId40"/>
      <p:italic r:id="rId41"/>
      <p:boldItalic r:id="rId42"/>
    </p:embeddedFont>
    <p:embeddedFont>
      <p:font typeface="Alfa Slab One"/>
      <p:regular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roximaNova-bold.fntdata"/><Relationship Id="rId20" Type="http://schemas.openxmlformats.org/officeDocument/2006/relationships/slide" Target="slides/slide15.xml"/><Relationship Id="rId42" Type="http://schemas.openxmlformats.org/officeDocument/2006/relationships/font" Target="fonts/ProximaNova-boldItalic.fntdata"/><Relationship Id="rId41" Type="http://schemas.openxmlformats.org/officeDocument/2006/relationships/font" Target="fonts/ProximaNova-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font" Target="fonts/AlfaSlabOne-regular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ProximaNova-regular.fntdata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985ac5086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985ac5086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985ac5086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985ac5086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985ac5086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985ac5086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985ac5086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985ac5086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985ac5086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985ac5086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985ac5086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985ac5086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985ac5086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985ac5086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985ac5086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985ac5086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985ac5086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985ac5086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985ac5086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985ac5086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985ac5086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985ac5086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985ac5086_0_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985ac5086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985ac5086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985ac5086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985ac5086_0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985ac5086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985ac5086_0_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985ac5086_0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985ac5086_0_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985ac5086_0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985ac5086_0_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985ac5086_0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985ac5086_0_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985ac5086_0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985ac5086_0_3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985ac5086_0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985ac5086_0_3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985ac5086_0_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985ac5086_0_3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3985ac5086_0_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985ac5086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985ac5086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985ac5086_0_4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985ac5086_0_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985ac5086_0_4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3985ac5086_0_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985ac5086_0_4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3985ac5086_0_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985ac5086_0_4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985ac5086_0_4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985ac5086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985ac5086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985ac5086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985ac5086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985ac5086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985ac5086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985ac5086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985ac5086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985ac5086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985ac5086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985ac5086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985ac5086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ealthygorilla.com/33-inspirational-quotes-for-kids/" TargetMode="External"/><Relationship Id="rId4" Type="http://schemas.openxmlformats.org/officeDocument/2006/relationships/hyperlink" Target="http://www.momjunction.com/articles/simple-thought-of-the-day-quotes-for-kids_00438812/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Clue Letter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 the HTML file</a:t>
            </a:r>
            <a:endParaRPr/>
          </a:p>
        </p:txBody>
      </p:sp>
      <p:sp>
        <p:nvSpPr>
          <p:cNvPr id="115" name="Google Shape;115;p2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Something is missing</a:t>
            </a:r>
            <a:endParaRPr/>
          </a:p>
        </p:txBody>
      </p:sp>
      <p:sp>
        <p:nvSpPr>
          <p:cNvPr id="121" name="Google Shape;121;p23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Something is missing</a:t>
            </a:r>
            <a:endParaRPr/>
          </a:p>
        </p:txBody>
      </p:sp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Go to the css folder in the clue folder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Download the </a:t>
            </a:r>
            <a:r>
              <a:rPr b="1" lang="en" sz="2400"/>
              <a:t>style.css</a:t>
            </a:r>
            <a:r>
              <a:rPr lang="en" sz="2400"/>
              <a:t> and </a:t>
            </a:r>
            <a:r>
              <a:rPr b="1" lang="en" sz="2400"/>
              <a:t>prefixfree.js</a:t>
            </a:r>
            <a:r>
              <a:rPr lang="en" sz="2400"/>
              <a:t> from the </a:t>
            </a:r>
            <a:r>
              <a:rPr lang="en" sz="2400" u="sng"/>
              <a:t>class resources</a:t>
            </a:r>
            <a:r>
              <a:rPr lang="en" sz="2400"/>
              <a:t> to </a:t>
            </a:r>
            <a:r>
              <a:rPr lang="en" sz="2400" u="sng"/>
              <a:t>your downloads folder</a:t>
            </a:r>
            <a:endParaRPr sz="2400" u="sng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bit.ly/tci52018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Upload the </a:t>
            </a:r>
            <a:r>
              <a:rPr b="1" lang="en" sz="2400"/>
              <a:t>style.css</a:t>
            </a:r>
            <a:r>
              <a:rPr lang="en" sz="2400"/>
              <a:t> and </a:t>
            </a:r>
            <a:r>
              <a:rPr b="1" lang="en" sz="2400"/>
              <a:t>prefixfree.js</a:t>
            </a:r>
            <a:r>
              <a:rPr lang="en" sz="2400"/>
              <a:t> to the </a:t>
            </a:r>
            <a:r>
              <a:rPr lang="en" sz="2400" u="sng"/>
              <a:t>/clue/css folder</a:t>
            </a:r>
            <a:endParaRPr sz="2400" u="sng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by dragging the file from the downloads folder to the css folder on the internet</a:t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Something is missing</a:t>
            </a:r>
            <a:endParaRPr/>
          </a:p>
        </p:txBody>
      </p:sp>
      <p:sp>
        <p:nvSpPr>
          <p:cNvPr id="133" name="Google Shape;133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Go to the images folder in the clue folder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Download 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canvas.png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computer-printout-paper.png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pink-pattern.png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rough-paper.png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from the </a:t>
            </a:r>
            <a:r>
              <a:rPr lang="en" sz="2400" u="sng"/>
              <a:t>class resources</a:t>
            </a:r>
            <a:r>
              <a:rPr lang="en" sz="2400"/>
              <a:t> to </a:t>
            </a:r>
            <a:r>
              <a:rPr lang="en" sz="2400" u="sng"/>
              <a:t>your downloads folder</a:t>
            </a:r>
            <a:endParaRPr sz="2400" u="sng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bit.ly/tci52018</a:t>
            </a:r>
            <a:endParaRPr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Something is missing</a:t>
            </a:r>
            <a:endParaRPr/>
          </a:p>
        </p:txBody>
      </p:sp>
      <p:sp>
        <p:nvSpPr>
          <p:cNvPr id="139" name="Google Shape;13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Upload the images to the </a:t>
            </a:r>
            <a:r>
              <a:rPr lang="en" sz="2400" u="sng"/>
              <a:t>/clue/images folder</a:t>
            </a:r>
            <a:endParaRPr sz="2400" u="sng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by dragging the file from the downloads folder to the images folder on the internet</a:t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the clue letter</a:t>
            </a:r>
            <a:endParaRPr/>
          </a:p>
        </p:txBody>
      </p:sp>
      <p:sp>
        <p:nvSpPr>
          <p:cNvPr id="145" name="Google Shape;145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Add a link to the prefixfree.js file</a:t>
            </a:r>
            <a:endParaRPr sz="3000"/>
          </a:p>
        </p:txBody>
      </p:sp>
      <p:sp>
        <p:nvSpPr>
          <p:cNvPr id="146" name="Google Shape;146;p27"/>
          <p:cNvSpPr txBox="1"/>
          <p:nvPr/>
        </p:nvSpPr>
        <p:spPr>
          <a:xfrm>
            <a:off x="556600" y="1972375"/>
            <a:ext cx="8190000" cy="2732100"/>
          </a:xfrm>
          <a:prstGeom prst="rect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&lt;html&gt;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&lt;head&gt;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&lt;link rel=”stylesheet” href=”/clue/css/style.css”&gt;</a:t>
            </a:r>
            <a:endParaRPr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FFFF00"/>
                </a:highlight>
              </a:rPr>
              <a:t>&lt;script src="/clue/css/prefixfree.js"&gt;&lt;/script&gt;</a:t>
            </a:r>
            <a:endParaRPr sz="2400"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&lt;/head&gt;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&lt;body&gt;</a:t>
            </a:r>
            <a:endParaRPr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&lt;p&gt;</a:t>
            </a:r>
            <a:endParaRPr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….</a:t>
            </a:r>
            <a:endParaRPr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&lt;/p&gt;	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&lt;/body&gt;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&lt;/html&gt;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 the HTML file</a:t>
            </a:r>
            <a:endParaRPr/>
          </a:p>
        </p:txBody>
      </p:sp>
      <p:sp>
        <p:nvSpPr>
          <p:cNvPr id="152" name="Google Shape;152;p28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9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prefixfree.js file uses Javascript!</a:t>
            </a:r>
            <a:endParaRPr/>
          </a:p>
        </p:txBody>
      </p:sp>
      <p:sp>
        <p:nvSpPr>
          <p:cNvPr id="158" name="Google Shape;158;p29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The &lt;script&gt; code is needed to include javascript</a:t>
            </a:r>
            <a:endParaRPr sz="4800"/>
          </a:p>
        </p:txBody>
      </p:sp>
      <p:sp>
        <p:nvSpPr>
          <p:cNvPr id="164" name="Google Shape;164;p30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the clue letter</a:t>
            </a:r>
            <a:endParaRPr/>
          </a:p>
        </p:txBody>
      </p:sp>
      <p:sp>
        <p:nvSpPr>
          <p:cNvPr id="170" name="Google Shape;170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Open the clue.html file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Notice the &lt;span </a:t>
            </a:r>
            <a:r>
              <a:rPr lang="en" sz="2400">
                <a:highlight>
                  <a:srgbClr val="FFFF00"/>
                </a:highlight>
              </a:rPr>
              <a:t>class=””</a:t>
            </a:r>
            <a:r>
              <a:rPr lang="en" sz="2400"/>
              <a:t>&gt; section?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Type </a:t>
            </a:r>
            <a:r>
              <a:rPr lang="en" sz="2400" u="sng"/>
              <a:t>magazine1</a:t>
            </a:r>
            <a:r>
              <a:rPr lang="en" sz="2400"/>
              <a:t> inside the “” section of a few of the lines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Type </a:t>
            </a:r>
            <a:r>
              <a:rPr lang="en" sz="2400" u="sng"/>
              <a:t>big</a:t>
            </a:r>
            <a:r>
              <a:rPr lang="en" sz="2400"/>
              <a:t> inside the “” section of a few lines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Clue Letter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4225" y="841525"/>
            <a:ext cx="6955549" cy="3134125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 the HTML file</a:t>
            </a:r>
            <a:endParaRPr/>
          </a:p>
        </p:txBody>
      </p:sp>
      <p:sp>
        <p:nvSpPr>
          <p:cNvPr id="176" name="Google Shape;176;p3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3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Notice the properties in the style.css file</a:t>
            </a:r>
            <a:endParaRPr/>
          </a:p>
        </p:txBody>
      </p:sp>
      <p:pic>
        <p:nvPicPr>
          <p:cNvPr id="182" name="Google Shape;18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5075" y="228788"/>
            <a:ext cx="4133850" cy="2486025"/>
          </a:xfrm>
          <a:prstGeom prst="rect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change the </a:t>
            </a:r>
            <a:r>
              <a:rPr lang="en" u="sng"/>
              <a:t>background-image</a:t>
            </a:r>
            <a:r>
              <a:rPr lang="en"/>
              <a:t> to </a:t>
            </a:r>
            <a:r>
              <a:rPr lang="en">
                <a:highlight>
                  <a:srgbClr val="FFFF00"/>
                </a:highlight>
              </a:rPr>
              <a:t>canvas.png</a:t>
            </a:r>
            <a:r>
              <a:rPr lang="en"/>
              <a:t> to see how it works</a:t>
            </a:r>
            <a:endParaRPr/>
          </a:p>
        </p:txBody>
      </p:sp>
      <p:pic>
        <p:nvPicPr>
          <p:cNvPr id="188" name="Google Shape;18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5075" y="228788"/>
            <a:ext cx="4133850" cy="2486025"/>
          </a:xfrm>
          <a:prstGeom prst="rect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5"/>
          <p:cNvSpPr txBox="1"/>
          <p:nvPr>
            <p:ph idx="1" type="subTitle"/>
          </p:nvPr>
        </p:nvSpPr>
        <p:spPr>
          <a:xfrm>
            <a:off x="311700" y="3165828"/>
            <a:ext cx="8520600" cy="17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change the numbers for these properties to see how they work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some of these to the &lt;span&gt; tag to see it in action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(don’t type the . when you add these classes)</a:t>
            </a:r>
            <a:endParaRPr/>
          </a:p>
        </p:txBody>
      </p:sp>
      <p:pic>
        <p:nvPicPr>
          <p:cNvPr id="194" name="Google Shape;19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3250" y="165650"/>
            <a:ext cx="2857500" cy="2695575"/>
          </a:xfrm>
          <a:prstGeom prst="rect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6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Classes</a:t>
            </a:r>
            <a:endParaRPr/>
          </a:p>
        </p:txBody>
      </p:sp>
      <p:sp>
        <p:nvSpPr>
          <p:cNvPr id="200" name="Google Shape;200;p36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The . words in the CSS file are called </a:t>
            </a:r>
            <a:r>
              <a:rPr b="1" lang="en" sz="3000"/>
              <a:t>Classes</a:t>
            </a:r>
            <a:r>
              <a:rPr lang="en" sz="3000"/>
              <a:t>. 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They are custom made styling for individual sections of &lt;span&gt; sections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a Class</a:t>
            </a:r>
            <a:endParaRPr/>
          </a:p>
        </p:txBody>
      </p:sp>
      <p:sp>
        <p:nvSpPr>
          <p:cNvPr id="206" name="Google Shape;206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Add this class to your style.css style</a:t>
            </a:r>
            <a:endParaRPr sz="2400"/>
          </a:p>
        </p:txBody>
      </p:sp>
      <p:pic>
        <p:nvPicPr>
          <p:cNvPr id="207" name="Google Shape;20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7325" y="2042703"/>
            <a:ext cx="5109351" cy="2277500"/>
          </a:xfrm>
          <a:prstGeom prst="rect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a Class</a:t>
            </a:r>
            <a:endParaRPr/>
          </a:p>
        </p:txBody>
      </p:sp>
      <p:sp>
        <p:nvSpPr>
          <p:cNvPr id="213" name="Google Shape;213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Finish making the class</a:t>
            </a:r>
            <a:endParaRPr sz="2400"/>
          </a:p>
        </p:txBody>
      </p:sp>
      <p:pic>
        <p:nvPicPr>
          <p:cNvPr id="214" name="Google Shape;21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9559" y="2024247"/>
            <a:ext cx="5084900" cy="1672875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9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Type </a:t>
            </a:r>
            <a:r>
              <a:rPr lang="en" sz="4800" u="sng"/>
              <a:t>comic</a:t>
            </a:r>
            <a:r>
              <a:rPr lang="en" sz="4800"/>
              <a:t> in the &lt;span class=</a:t>
            </a:r>
            <a:r>
              <a:rPr lang="en" sz="4800">
                <a:highlight>
                  <a:srgbClr val="FFFF00"/>
                </a:highlight>
              </a:rPr>
              <a:t>””</a:t>
            </a:r>
            <a:r>
              <a:rPr lang="en" sz="4800"/>
              <a:t>&gt; for some lines</a:t>
            </a:r>
            <a:endParaRPr sz="4800"/>
          </a:p>
        </p:txBody>
      </p:sp>
      <p:sp>
        <p:nvSpPr>
          <p:cNvPr id="220" name="Google Shape;220;p39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0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 the HTML file</a:t>
            </a:r>
            <a:endParaRPr/>
          </a:p>
        </p:txBody>
      </p:sp>
      <p:sp>
        <p:nvSpPr>
          <p:cNvPr id="226" name="Google Shape;226;p40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1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add custom font to CSS styles</a:t>
            </a:r>
            <a:endParaRPr/>
          </a:p>
        </p:txBody>
      </p:sp>
      <p:sp>
        <p:nvSpPr>
          <p:cNvPr id="232" name="Google Shape;232;p41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749275"/>
            <a:ext cx="8520600" cy="19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You can use quotes if you like</a:t>
            </a:r>
            <a:endParaRPr sz="30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https://wealthygorilla.com/33-inspirational-quotes-for-kids/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4"/>
              </a:rPr>
              <a:t>http://www.momjunction.com/articles/simple-thought-of-the-day-quotes-for-kids_00438812/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Think of a clue to solve a mystery or message to say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fonts.google.com/</a:t>
            </a:r>
            <a:endParaRPr/>
          </a:p>
        </p:txBody>
      </p:sp>
      <p:sp>
        <p:nvSpPr>
          <p:cNvPr id="238" name="Google Shape;238;p4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Preview web fonts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custom fonts</a:t>
            </a:r>
            <a:endParaRPr/>
          </a:p>
        </p:txBody>
      </p:sp>
      <p:sp>
        <p:nvSpPr>
          <p:cNvPr id="244" name="Google Shape;244;p43"/>
          <p:cNvSpPr txBox="1"/>
          <p:nvPr>
            <p:ph idx="1" type="body"/>
          </p:nvPr>
        </p:nvSpPr>
        <p:spPr>
          <a:xfrm>
            <a:off x="311700" y="1788575"/>
            <a:ext cx="4737300" cy="1749900"/>
          </a:xfrm>
          <a:prstGeom prst="rect">
            <a:avLst/>
          </a:prstGeom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Click the + symbol to select the font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Click the _ at the bottom of the screen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Copy the Standard code at the first box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Paste the code into the &lt;head&gt; section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of the clue.html</a:t>
            </a:r>
            <a:endParaRPr/>
          </a:p>
        </p:txBody>
      </p:sp>
      <p:grpSp>
        <p:nvGrpSpPr>
          <p:cNvPr id="245" name="Google Shape;245;p43"/>
          <p:cNvGrpSpPr/>
          <p:nvPr/>
        </p:nvGrpSpPr>
        <p:grpSpPr>
          <a:xfrm>
            <a:off x="4709850" y="1138125"/>
            <a:ext cx="4122449" cy="2867250"/>
            <a:chOff x="4709850" y="1138125"/>
            <a:chExt cx="4122449" cy="2867250"/>
          </a:xfrm>
        </p:grpSpPr>
        <p:pic>
          <p:nvPicPr>
            <p:cNvPr id="246" name="Google Shape;246;p4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471800" y="1138125"/>
              <a:ext cx="1358272" cy="269825"/>
            </a:xfrm>
            <a:prstGeom prst="rect">
              <a:avLst/>
            </a:prstGeom>
            <a:noFill/>
            <a:ln cap="flat" cmpd="sng" w="2857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</p:pic>
        <p:pic>
          <p:nvPicPr>
            <p:cNvPr id="247" name="Google Shape;247;p4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412149" y="1681275"/>
              <a:ext cx="3420150" cy="2324100"/>
            </a:xfrm>
            <a:prstGeom prst="rect">
              <a:avLst/>
            </a:prstGeom>
            <a:noFill/>
            <a:ln cap="flat" cmpd="sng" w="2857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248" name="Google Shape;248;p43"/>
            <p:cNvSpPr/>
            <p:nvPr/>
          </p:nvSpPr>
          <p:spPr>
            <a:xfrm>
              <a:off x="4709850" y="3387500"/>
              <a:ext cx="702300" cy="4770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0000"/>
            </a:solidFill>
            <a:ln cap="flat" cmpd="sng" w="2857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custom fonts</a:t>
            </a:r>
            <a:endParaRPr/>
          </a:p>
        </p:txBody>
      </p:sp>
      <p:sp>
        <p:nvSpPr>
          <p:cNvPr id="254" name="Google Shape;254;p44"/>
          <p:cNvSpPr txBox="1"/>
          <p:nvPr>
            <p:ph idx="1" type="body"/>
          </p:nvPr>
        </p:nvSpPr>
        <p:spPr>
          <a:xfrm>
            <a:off x="311700" y="1457275"/>
            <a:ext cx="4737300" cy="948600"/>
          </a:xfrm>
          <a:prstGeom prst="rect">
            <a:avLst/>
          </a:prstGeom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5"/>
            </a:pPr>
            <a:r>
              <a:rPr lang="en"/>
              <a:t>Paste the Specify in CSS code into the class of your css file</a:t>
            </a:r>
            <a:endParaRPr/>
          </a:p>
        </p:txBody>
      </p:sp>
      <p:pic>
        <p:nvPicPr>
          <p:cNvPr id="255" name="Google Shape;25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505475"/>
            <a:ext cx="5475875" cy="1072600"/>
          </a:xfrm>
          <a:prstGeom prst="rect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56" name="Google Shape;256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677675"/>
            <a:ext cx="3514725" cy="1133475"/>
          </a:xfrm>
          <a:prstGeom prst="rect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57" name="Google Shape;257;p44"/>
          <p:cNvSpPr/>
          <p:nvPr/>
        </p:nvSpPr>
        <p:spPr>
          <a:xfrm>
            <a:off x="3395625" y="3214025"/>
            <a:ext cx="808500" cy="3444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44"/>
          <p:cNvSpPr/>
          <p:nvPr/>
        </p:nvSpPr>
        <p:spPr>
          <a:xfrm>
            <a:off x="3395625" y="4366575"/>
            <a:ext cx="808500" cy="3444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5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message will you send?</a:t>
            </a:r>
            <a:endParaRPr/>
          </a:p>
        </p:txBody>
      </p:sp>
      <p:sp>
        <p:nvSpPr>
          <p:cNvPr id="264" name="Google Shape;264;p45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the clue letter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Set up a folder system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clue folder</a:t>
            </a:r>
            <a:endParaRPr sz="3000"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en" sz="3000"/>
              <a:t>images folder</a:t>
            </a:r>
            <a:endParaRPr sz="3000"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en" sz="3000"/>
              <a:t>css folder</a:t>
            </a:r>
            <a:br>
              <a:rPr lang="en" sz="3000"/>
            </a:br>
            <a:endParaRPr sz="3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the clue letter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In the </a:t>
            </a:r>
            <a:r>
              <a:rPr lang="en" sz="3000"/>
              <a:t>clue folder</a:t>
            </a:r>
            <a:endParaRPr sz="3000"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en" sz="3000"/>
              <a:t>Create a new file</a:t>
            </a:r>
            <a:br>
              <a:rPr lang="en" sz="3000"/>
            </a:br>
            <a:r>
              <a:rPr lang="en" sz="3000"/>
              <a:t>Name it </a:t>
            </a:r>
            <a:r>
              <a:rPr lang="en" sz="3000" u="sng"/>
              <a:t>clue.html</a:t>
            </a:r>
            <a:br>
              <a:rPr lang="en" sz="3000"/>
            </a:br>
            <a:endParaRPr sz="3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the clue letter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Open clue.html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Create a basic HTML file</a:t>
            </a:r>
            <a:endParaRPr sz="3000"/>
          </a:p>
        </p:txBody>
      </p:sp>
      <p:sp>
        <p:nvSpPr>
          <p:cNvPr id="88" name="Google Shape;88;p18"/>
          <p:cNvSpPr txBox="1"/>
          <p:nvPr/>
        </p:nvSpPr>
        <p:spPr>
          <a:xfrm>
            <a:off x="1243250" y="2330200"/>
            <a:ext cx="6443700" cy="2031900"/>
          </a:xfrm>
          <a:prstGeom prst="rect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&lt;html&gt;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&lt;head&gt;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&lt;link rel=”stylesheet” href=”/clue/css/style.css”&gt;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&lt;/head&gt;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&lt;body&gt;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&lt;/body&gt;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&lt;/html&gt;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the clue letter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528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Use this template to set up the text for the letter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You can copy and paste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95" name="Google Shape;95;p19"/>
          <p:cNvSpPr txBox="1"/>
          <p:nvPr/>
        </p:nvSpPr>
        <p:spPr>
          <a:xfrm>
            <a:off x="236075" y="2536975"/>
            <a:ext cx="4932300" cy="2031900"/>
          </a:xfrm>
          <a:prstGeom prst="rect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&lt;html&gt;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&lt;head&gt;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&lt;link rel=”stylesheet” href=”/clue/css/style.css”&gt;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&lt;/head&gt;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&lt;body&gt;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&lt;/body&gt;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&lt;/html&gt;</a:t>
            </a:r>
            <a:endParaRPr/>
          </a:p>
        </p:txBody>
      </p:sp>
      <p:sp>
        <p:nvSpPr>
          <p:cNvPr id="96" name="Google Shape;96;p19"/>
          <p:cNvSpPr txBox="1"/>
          <p:nvPr/>
        </p:nvSpPr>
        <p:spPr>
          <a:xfrm>
            <a:off x="5420125" y="432900"/>
            <a:ext cx="3326400" cy="4277700"/>
          </a:xfrm>
          <a:prstGeom prst="rect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&lt;p&gt;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&lt;span class=""&gt;Replace&lt;/span&gt;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&lt;span class=""&gt;these&lt;/span&gt;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&lt;span class=""&gt;words&lt;/span&gt;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&lt;span class=""&gt;with&lt;/span&gt;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&lt;span class=""&gt;your&lt;/span&gt;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&lt;span class=""&gt;own&lt;/span&gt;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&lt;span class=""&gt;mystery&lt;/span&gt;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&lt;span class=""&gt;message&lt;/span&gt;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&lt;span class=""&gt;.&lt;/span&gt;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&lt;span class=""&gt;Make&lt;/span&gt;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&lt;span class=""&gt;it&lt;/span&gt;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&lt;span class=""&gt;about&lt;/span&gt;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&lt;span class=""&gt;12&lt;/span&gt;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&lt;span class=""&gt;words&lt;/span&gt;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&lt;span class=""&gt;long&lt;/span&gt;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&lt;span class=""&gt;.&lt;/span&gt;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&lt;/p&gt;</a:t>
            </a:r>
            <a:endParaRPr/>
          </a:p>
        </p:txBody>
      </p:sp>
      <p:cxnSp>
        <p:nvCxnSpPr>
          <p:cNvPr id="97" name="Google Shape;97;p19"/>
          <p:cNvCxnSpPr/>
          <p:nvPr/>
        </p:nvCxnSpPr>
        <p:spPr>
          <a:xfrm flipH="1" rot="10800000">
            <a:off x="1139675" y="901075"/>
            <a:ext cx="4386600" cy="2955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diamond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The &lt;span&gt; allows you color or modify one section of words</a:t>
            </a:r>
            <a:endParaRPr sz="4000"/>
          </a:p>
        </p:txBody>
      </p:sp>
      <p:sp>
        <p:nvSpPr>
          <p:cNvPr id="103" name="Google Shape;103;p20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&lt;span&gt;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 the words to say what you wish</a:t>
            </a:r>
            <a:endParaRPr/>
          </a:p>
        </p:txBody>
      </p:sp>
      <p:sp>
        <p:nvSpPr>
          <p:cNvPr id="109" name="Google Shape;109;p21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