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ee28a5d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ee28a5d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ee28a5d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9ee28a5d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9ee28a5d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9ee28a5d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ee28a5d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9ee28a5d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9ee28a5d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9ee28a5d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ee28a5d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ee28a5d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ee28a5d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ee28a5d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ee28a5d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9ee28a5d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ee28a5d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ee28a5d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ee28a5d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ee28a5d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ee28a5d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ee28a5d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ee28a5d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9ee28a5d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9ee28a5d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9ee28a5d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ee28a5d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ee28a5d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9ee28a5d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9ee28a5d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9ee28a5d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9ee28a5d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ee28a5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9ee28a5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9ee28a5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9ee28a5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ee28a5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ee28a5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ee28a5d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ee28a5d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ee28a5d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ee28a5d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9ee28a5d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9ee28a5d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ajollamom.com/kid-friendly-knock-knock-jokes/" TargetMode="External"/><Relationship Id="rId4" Type="http://schemas.openxmlformats.org/officeDocument/2006/relationships/hyperlink" Target="http://redtri.com/best-jokes-for-kid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webpage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is missing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sun.png from the </a:t>
            </a:r>
            <a:r>
              <a:rPr lang="en" u="sng"/>
              <a:t>class resources</a:t>
            </a:r>
            <a:r>
              <a:rPr lang="en"/>
              <a:t> to </a:t>
            </a:r>
            <a:r>
              <a:rPr lang="en" u="sng"/>
              <a:t>your downloads folder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bit.ly/tci52018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 the sun.png to the /story/images 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dragging the file from the </a:t>
            </a:r>
            <a:r>
              <a:rPr lang="en" u="sng"/>
              <a:t>downloads folder</a:t>
            </a:r>
            <a:r>
              <a:rPr lang="en"/>
              <a:t> to the </a:t>
            </a:r>
            <a:r>
              <a:rPr lang="en" u="sng"/>
              <a:t>images folder</a:t>
            </a:r>
            <a:r>
              <a:rPr lang="en"/>
              <a:t> on the internet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the css folder in the story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new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it </a:t>
            </a:r>
            <a:r>
              <a:rPr lang="en" u="sng"/>
              <a:t>style.css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web story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code to the style.css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body tag will have a white background and use the Comic Sans font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350150" y="2210950"/>
            <a:ext cx="6443700" cy="20319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background-color: white;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font-family: Comic Sans MS;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web story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code to the style.css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img tag makes the image is maximum height, in a block, with no margin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1257375" y="2422975"/>
            <a:ext cx="6443700" cy="20319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max-height: 100%;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display: block;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margin: 0 auto;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web story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code to the style.css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div tag will be a block and position the blocks together (relative), it will hide the </a:t>
            </a:r>
            <a:r>
              <a:rPr lang="en"/>
              <a:t>scrollbars</a:t>
            </a:r>
            <a:r>
              <a:rPr lang="en"/>
              <a:t> (overflow), with a border, margin, and background color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1297125" y="2571750"/>
            <a:ext cx="6443700" cy="23049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{</a:t>
            </a:r>
            <a:br>
              <a:rPr lang="en"/>
            </a:br>
            <a:r>
              <a:rPr lang="en"/>
              <a:t>  display: inline-block;</a:t>
            </a:r>
            <a:br>
              <a:rPr lang="en"/>
            </a:br>
            <a:r>
              <a:rPr lang="en"/>
              <a:t>  position: relative;</a:t>
            </a:r>
            <a:br>
              <a:rPr lang="en"/>
            </a:br>
            <a:r>
              <a:rPr lang="en"/>
              <a:t>  overflow: hidden;</a:t>
            </a:r>
            <a:br>
              <a:rPr lang="en"/>
            </a:br>
            <a:r>
              <a:rPr lang="en"/>
              <a:t>  margin: 2px;</a:t>
            </a:r>
            <a:br>
              <a:rPr lang="en"/>
            </a:br>
            <a:r>
              <a:rPr lang="en"/>
              <a:t>  background-color: white;</a:t>
            </a:r>
            <a:br>
              <a:rPr lang="en"/>
            </a:br>
            <a:r>
              <a:rPr lang="en"/>
              <a:t>  width: 200px;</a:t>
            </a:r>
            <a:br>
              <a:rPr lang="en"/>
            </a:br>
            <a:r>
              <a:rPr lang="en"/>
              <a:t>  height: 200px;</a:t>
            </a:r>
            <a:br>
              <a:rPr lang="en"/>
            </a:br>
            <a:r>
              <a:rPr lang="en"/>
              <a:t>  border: 2px solid black;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web story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code to the style.css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 tag will be a block and keep its block in place (absolute), with a border, margin, and background color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1350150" y="2412725"/>
            <a:ext cx="6443700" cy="23049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{</a:t>
            </a:r>
            <a:br>
              <a:rPr lang="en"/>
            </a:br>
            <a:r>
              <a:rPr lang="en"/>
              <a:t>  position: absolute;</a:t>
            </a:r>
            <a:br>
              <a:rPr lang="en"/>
            </a:br>
            <a:r>
              <a:rPr lang="en"/>
              <a:t>  background: white;</a:t>
            </a:r>
            <a:br>
              <a:rPr lang="en"/>
            </a:br>
            <a:r>
              <a:rPr lang="en"/>
              <a:t>  bottom: -1em;</a:t>
            </a:r>
            <a:br>
              <a:rPr lang="en"/>
            </a:br>
            <a:r>
              <a:rPr lang="en"/>
              <a:t>  border-top: 2px solid black;</a:t>
            </a:r>
            <a:br>
              <a:rPr lang="en"/>
            </a:br>
            <a:r>
              <a:rPr lang="en"/>
              <a:t>  border-right: 2px solid black;</a:t>
            </a:r>
            <a:br>
              <a:rPr lang="en"/>
            </a:br>
            <a:r>
              <a:rPr lang="en"/>
              <a:t>  padding: 5px;</a:t>
            </a:r>
            <a:br>
              <a:rPr lang="en"/>
            </a:br>
            <a:r>
              <a:rPr lang="en"/>
              <a:t>  margin-right: -2px;</a:t>
            </a:r>
            <a:br>
              <a:rPr lang="en"/>
            </a:br>
            <a:r>
              <a:rPr lang="en"/>
              <a:t>  font-size: 10pt;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style.css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790725" y="386975"/>
            <a:ext cx="2446800" cy="42948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body {</a:t>
            </a:r>
            <a:br>
              <a:rPr lang="en" sz="800"/>
            </a:br>
            <a:r>
              <a:rPr lang="en" sz="800"/>
              <a:t>  background-color: white;</a:t>
            </a:r>
            <a:br>
              <a:rPr lang="en" sz="800"/>
            </a:br>
            <a:r>
              <a:rPr lang="en" sz="800"/>
              <a:t>  font-family: Comic Sans MS;</a:t>
            </a:r>
            <a:br>
              <a:rPr lang="en" sz="800"/>
            </a:br>
            <a:r>
              <a:rPr lang="en" sz="800"/>
              <a:t>}</a:t>
            </a:r>
            <a:br>
              <a:rPr lang="en" sz="800"/>
            </a:br>
            <a:r>
              <a:rPr lang="en" sz="800"/>
              <a:t>div {</a:t>
            </a:r>
            <a:br>
              <a:rPr lang="en" sz="800"/>
            </a:br>
            <a:r>
              <a:rPr lang="en" sz="800"/>
              <a:t>  display: inline-block;</a:t>
            </a:r>
            <a:br>
              <a:rPr lang="en" sz="800"/>
            </a:br>
            <a:r>
              <a:rPr lang="en" sz="800"/>
              <a:t>  position: relative;</a:t>
            </a:r>
            <a:br>
              <a:rPr lang="en" sz="800"/>
            </a:br>
            <a:r>
              <a:rPr lang="en" sz="800"/>
              <a:t>  overflow: hidden;</a:t>
            </a:r>
            <a:br>
              <a:rPr lang="en" sz="800"/>
            </a:br>
            <a:r>
              <a:rPr lang="en" sz="800"/>
              <a:t>  margin: 2px;</a:t>
            </a:r>
            <a:br>
              <a:rPr lang="en" sz="800"/>
            </a:br>
            <a:r>
              <a:rPr lang="en" sz="800"/>
              <a:t>  background-color: white;</a:t>
            </a:r>
            <a:br>
              <a:rPr lang="en" sz="800"/>
            </a:br>
            <a:r>
              <a:rPr lang="en" sz="800"/>
              <a:t>  width: 200px;</a:t>
            </a:r>
            <a:br>
              <a:rPr lang="en" sz="800"/>
            </a:br>
            <a:r>
              <a:rPr lang="en" sz="800"/>
              <a:t>  height: 200px;</a:t>
            </a:r>
            <a:br>
              <a:rPr lang="en" sz="800"/>
            </a:br>
            <a:r>
              <a:rPr lang="en" sz="800"/>
              <a:t>  border: 2px solid black;</a:t>
            </a:r>
            <a:br>
              <a:rPr lang="en" sz="800"/>
            </a:br>
            <a:r>
              <a:rPr lang="en" sz="800"/>
              <a:t>}</a:t>
            </a:r>
            <a:br>
              <a:rPr lang="en" sz="800"/>
            </a:br>
            <a:r>
              <a:rPr lang="en" sz="800"/>
              <a:t>p {</a:t>
            </a:r>
            <a:br>
              <a:rPr lang="en" sz="800"/>
            </a:br>
            <a:r>
              <a:rPr lang="en" sz="800"/>
              <a:t>  position: absolute;</a:t>
            </a:r>
            <a:br>
              <a:rPr lang="en" sz="800"/>
            </a:br>
            <a:r>
              <a:rPr lang="en" sz="800"/>
              <a:t>  background: white;</a:t>
            </a:r>
            <a:br>
              <a:rPr lang="en" sz="800"/>
            </a:br>
            <a:r>
              <a:rPr lang="en" sz="800"/>
              <a:t>  bottom: -1em;</a:t>
            </a:r>
            <a:br>
              <a:rPr lang="en" sz="800"/>
            </a:br>
            <a:r>
              <a:rPr lang="en" sz="800"/>
              <a:t>  border-top: 2px solid black;</a:t>
            </a:r>
            <a:br>
              <a:rPr lang="en" sz="800"/>
            </a:br>
            <a:r>
              <a:rPr lang="en" sz="800"/>
              <a:t>  border-right: 2px solid black;</a:t>
            </a:r>
            <a:br>
              <a:rPr lang="en" sz="800"/>
            </a:br>
            <a:r>
              <a:rPr lang="en" sz="800"/>
              <a:t>  padding: 5px;</a:t>
            </a:r>
            <a:br>
              <a:rPr lang="en" sz="800"/>
            </a:br>
            <a:r>
              <a:rPr lang="en" sz="800"/>
              <a:t>  margin-right: -2px;</a:t>
            </a:r>
            <a:br>
              <a:rPr lang="en" sz="800"/>
            </a:br>
            <a:r>
              <a:rPr lang="en" sz="800"/>
              <a:t>  font-size: 10pt;</a:t>
            </a:r>
            <a:br>
              <a:rPr lang="en" sz="800"/>
            </a:br>
            <a:r>
              <a:rPr lang="en" sz="800"/>
              <a:t>}</a:t>
            </a:r>
            <a:br>
              <a:rPr lang="en" sz="800"/>
            </a:br>
            <a:r>
              <a:rPr lang="en" sz="800"/>
              <a:t>img {</a:t>
            </a:r>
            <a:br>
              <a:rPr lang="en" sz="800"/>
            </a:br>
            <a:r>
              <a:rPr lang="en" sz="800"/>
              <a:t>  max-height: 100%;</a:t>
            </a:r>
            <a:br>
              <a:rPr lang="en" sz="800"/>
            </a:br>
            <a:r>
              <a:rPr lang="en" sz="800"/>
              <a:t>  display: block;</a:t>
            </a:r>
            <a:br>
              <a:rPr lang="en" sz="800"/>
            </a:br>
            <a:r>
              <a:rPr lang="en" sz="800"/>
              <a:t>  margin: 0 auto;</a:t>
            </a:r>
            <a:br>
              <a:rPr lang="en" sz="800"/>
            </a:br>
            <a:r>
              <a:rPr lang="en" sz="800"/>
              <a:t>}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your HTML File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panels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panels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another set of div sections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0" name="Google Shape;170;p30"/>
          <p:cNvSpPr txBox="1"/>
          <p:nvPr/>
        </p:nvSpPr>
        <p:spPr>
          <a:xfrm>
            <a:off x="1350150" y="1868425"/>
            <a:ext cx="6443700" cy="28701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&lt;head&gt;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&lt;link rel=”stylesheet” href=”/story/css/style.css”&gt;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&lt;/head&gt;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&lt;body&gt;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&lt;h1&gt;Add your title here!&lt;/h1&gt;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&lt;div&gt;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&lt;img src=”/story/images/sun.png”&gt;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&lt;p&gt;Add your own text here!&lt;/p&gt;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	&lt;div&gt;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		&lt;img src=” ”&gt;</a:t>
            </a:r>
            <a:br>
              <a:rPr lang="en">
                <a:highlight>
                  <a:srgbClr val="FFFF00"/>
                </a:highlight>
              </a:rPr>
            </a:br>
            <a:r>
              <a:rPr lang="en">
                <a:highlight>
                  <a:srgbClr val="FFFF00"/>
                </a:highlight>
              </a:rPr>
              <a:t>			&lt;p&gt;More text here!&lt;/p&gt;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	&lt;/div&gt;</a:t>
            </a:r>
            <a:endParaRPr>
              <a:highlight>
                <a:srgbClr val="FFFF00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&lt;/body&gt;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&lt;/html&gt;</a:t>
            </a:r>
            <a:endParaRPr sz="1000"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825" y="101525"/>
            <a:ext cx="2952750" cy="1828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Wait! Those colors are different!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5570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webpage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300" y="827300"/>
            <a:ext cx="3448250" cy="26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background color in the body and div tag of the </a:t>
            </a:r>
            <a:r>
              <a:rPr lang="en" u="sng"/>
              <a:t>style.css</a:t>
            </a:r>
            <a:r>
              <a:rPr lang="en"/>
              <a:t> file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img tag is blank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 “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to add your own images and 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div sections to complete the story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story will </a:t>
            </a:r>
            <a:r>
              <a:rPr lang="en" u="sng"/>
              <a:t>you</a:t>
            </a:r>
            <a:r>
              <a:rPr lang="en"/>
              <a:t> tell?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story or joke do you want to tell?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Some ideas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https://lajollamom.com/kid-friendly-knock-knock-jokes/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http://redtri.com/best-jokes-for-kids/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web story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 up a folder system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story folder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images folder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css folder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web story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" sz="2400"/>
              <a:t>In the story folder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Create a new file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Name it </a:t>
            </a:r>
            <a:r>
              <a:rPr lang="en" sz="2400" u="sng"/>
              <a:t>story.html</a:t>
            </a:r>
            <a:endParaRPr sz="24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web story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" sz="2400"/>
              <a:t>Open story.html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basic html file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5" name="Google Shape;95;p18"/>
          <p:cNvSpPr txBox="1"/>
          <p:nvPr/>
        </p:nvSpPr>
        <p:spPr>
          <a:xfrm>
            <a:off x="1243250" y="2330200"/>
            <a:ext cx="6443700" cy="20319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&lt;link rel=”stylesheet” href=”/story/css/style.css”&gt;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&lt;/html&gt;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web story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Begin making the parts of the story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2" name="Google Shape;102;p19"/>
          <p:cNvSpPr txBox="1"/>
          <p:nvPr/>
        </p:nvSpPr>
        <p:spPr>
          <a:xfrm>
            <a:off x="1350150" y="1868425"/>
            <a:ext cx="6443700" cy="26499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&lt;head&gt;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&lt;link rel=”stylesheet” href=”/story/css/style.css”&gt;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&lt;/head&gt;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&lt;body&gt;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	&lt;h1&gt;Add your title here!&lt;/h1&gt;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	&lt;div&gt;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		&lt;img src=”/story/images/sun.png”&gt;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		&lt;p&gt;Add your own text here!&lt;/p&gt;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	&lt;/div&gt;</a:t>
            </a:r>
            <a:endParaRPr>
              <a:highlight>
                <a:srgbClr val="FFFF00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&lt;/body&gt;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&lt;/html&gt;</a:t>
            </a:r>
            <a:endParaRPr sz="10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574" y="128599"/>
            <a:ext cx="2138850" cy="2038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your HTML File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is missing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