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o.gl/forms/Xy4miPEe3E5vnATr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https://goo.gl/forms/Xy4miPEe3E5vnATr2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 Survey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021175" y="2034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https://goo.gl/forms/Xy4miPEe3E5vnATr2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