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e20c2bd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e20c2bd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e20c2b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e20c2b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e20c2bd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e20c2bd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e20c2bd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e20c2bd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e20c2bd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e20c2bd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e20c2bd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e20c2bd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e20c2bd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e20c2bd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e20c2bd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e20c2bd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9e20c2bd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9e20c2bd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e20c2bd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e20c2bd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e20c2b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e20c2b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e20c2bd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9e20c2bd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e20c2bd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e20c2bd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e20c2b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e20c2b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e20c2b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e20c2b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e20c2bd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9e20c2bd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e20c2bd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e20c2bd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e20c2b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e20c2b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9e20c2b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9e20c2b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9e20c2bd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9e20c2bd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e20c2b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e20c2b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e20c2b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e20c2b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e20c2b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e20c2b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e20c2bd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e20c2bd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e20c2bd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e20c2bd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e20c2bd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e20c2bd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e20c2b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e20c2b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Poster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robot.png from the </a:t>
            </a:r>
            <a:r>
              <a:rPr lang="en" u="sng"/>
              <a:t>class resources</a:t>
            </a:r>
            <a:r>
              <a:rPr lang="en"/>
              <a:t> to </a:t>
            </a:r>
            <a:r>
              <a:rPr lang="en" u="sng"/>
              <a:t>your downloads folder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bit.ly/tci52018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the robot.png to the /wanted/images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dragging the file from the downloads folder to the images folder on the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css folder in the wanted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new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it </a:t>
            </a:r>
            <a:r>
              <a:rPr lang="en" u="sng"/>
              <a:t>style.css</a:t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to style.css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div tag will place word at the center, hide the scrollbars (overflow), make a border, and give the section a 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350150" y="2571750"/>
            <a:ext cx="64437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    text-align: center;</a:t>
            </a:r>
            <a:br>
              <a:rPr lang="en"/>
            </a:br>
            <a:r>
              <a:rPr lang="en"/>
              <a:t>    overflow: hidden;</a:t>
            </a:r>
            <a:br>
              <a:rPr lang="en"/>
            </a:br>
            <a:r>
              <a:rPr lang="en"/>
              <a:t>    border: 2px solid black;</a:t>
            </a:r>
            <a:br>
              <a:rPr lang="en"/>
            </a:br>
            <a:r>
              <a:rPr lang="en"/>
              <a:t>    width: 300px;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</a:t>
            </a:r>
            <a:r>
              <a:rPr lang="en"/>
              <a:t> with the div 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Old							</a:t>
            </a:r>
            <a:r>
              <a:rPr lang="en">
                <a:highlight>
                  <a:srgbClr val="FFFF00"/>
                </a:highlight>
              </a:rPr>
              <a:t>New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873075" y="2240475"/>
            <a:ext cx="27579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    text-align: center;</a:t>
            </a:r>
            <a:br>
              <a:rPr lang="en"/>
            </a:br>
            <a:r>
              <a:rPr lang="en"/>
              <a:t>    overflow: hidden;</a:t>
            </a:r>
            <a:br>
              <a:rPr lang="en"/>
            </a:br>
            <a:r>
              <a:rPr lang="en"/>
              <a:t>    border: 2px solid black;</a:t>
            </a:r>
            <a:br>
              <a:rPr lang="en"/>
            </a:br>
            <a:r>
              <a:rPr lang="en"/>
              <a:t>    width: 300px;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192750" y="2240475"/>
            <a:ext cx="31224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	text-align: </a:t>
            </a:r>
            <a:r>
              <a:rPr lang="en">
                <a:highlight>
                  <a:srgbClr val="FFFF00"/>
                </a:highlight>
              </a:rPr>
              <a:t>left </a:t>
            </a:r>
            <a:r>
              <a:rPr lang="en"/>
              <a:t>or </a:t>
            </a:r>
            <a:r>
              <a:rPr lang="en">
                <a:highlight>
                  <a:srgbClr val="00FFFF"/>
                </a:highlight>
              </a:rPr>
              <a:t>right</a:t>
            </a:r>
            <a:endParaRPr>
              <a:highlight>
                <a:srgbClr val="00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br>
              <a:rPr lang="en"/>
            </a:br>
            <a:r>
              <a:rPr lang="en"/>
              <a:t>	border: 2px </a:t>
            </a:r>
            <a:r>
              <a:rPr lang="en">
                <a:highlight>
                  <a:srgbClr val="FFFF00"/>
                </a:highlight>
              </a:rPr>
              <a:t>dotted red</a:t>
            </a:r>
            <a:r>
              <a:rPr lang="en"/>
              <a:t>;</a:t>
            </a:r>
            <a:br>
              <a:rPr lang="en"/>
            </a:br>
            <a:r>
              <a:rPr lang="en"/>
              <a:t>    	width: </a:t>
            </a:r>
            <a:r>
              <a:rPr lang="en">
                <a:highlight>
                  <a:srgbClr val="FFFF00"/>
                </a:highlight>
              </a:rPr>
              <a:t>400px</a:t>
            </a:r>
            <a:r>
              <a:rPr lang="en"/>
              <a:t>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after each change to the </a:t>
            </a:r>
            <a:r>
              <a:rPr lang="en" u="sng"/>
              <a:t>style.css</a:t>
            </a:r>
            <a:r>
              <a:rPr lang="en"/>
              <a:t>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background color and experiment with the </a:t>
            </a:r>
            <a:r>
              <a:rPr lang="en" u="sng"/>
              <a:t>border-radius</a:t>
            </a:r>
            <a:r>
              <a:rPr lang="en"/>
              <a:t>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number for the </a:t>
            </a:r>
            <a:r>
              <a:rPr lang="en" u="sng"/>
              <a:t>border-radius</a:t>
            </a:r>
            <a:r>
              <a:rPr lang="en"/>
              <a:t> 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Old							</a:t>
            </a:r>
            <a:r>
              <a:rPr lang="en">
                <a:highlight>
                  <a:srgbClr val="FFFF00"/>
                </a:highlight>
              </a:rPr>
              <a:t>New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873075" y="2240475"/>
            <a:ext cx="27579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    text-align: center;</a:t>
            </a:r>
            <a:br>
              <a:rPr lang="en"/>
            </a:br>
            <a:r>
              <a:rPr lang="en"/>
              <a:t>    overflow: hidden;</a:t>
            </a:r>
            <a:br>
              <a:rPr lang="en"/>
            </a:br>
            <a:r>
              <a:rPr lang="en"/>
              <a:t>    border: 2px solid black;</a:t>
            </a:r>
            <a:br>
              <a:rPr lang="en"/>
            </a:br>
            <a:r>
              <a:rPr lang="en"/>
              <a:t>    width: 300px;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192750" y="2240475"/>
            <a:ext cx="31224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	text-align: left or right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br>
              <a:rPr lang="en"/>
            </a:br>
            <a:r>
              <a:rPr lang="en"/>
              <a:t>	border: 2px dotted red;</a:t>
            </a:r>
            <a:br>
              <a:rPr lang="en"/>
            </a:br>
            <a:r>
              <a:rPr lang="en"/>
              <a:t>    	width: 400px;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background: yellow;</a:t>
            </a:r>
            <a:endParaRPr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border-radius: 40px;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background color and experiment with the </a:t>
            </a:r>
            <a:r>
              <a:rPr lang="en" u="sng"/>
              <a:t>border-radius</a:t>
            </a:r>
            <a:r>
              <a:rPr lang="en"/>
              <a:t>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number for the </a:t>
            </a:r>
            <a:r>
              <a:rPr lang="en" u="sng"/>
              <a:t>border-radius</a:t>
            </a:r>
            <a:r>
              <a:rPr lang="en"/>
              <a:t> 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Old							</a:t>
            </a:r>
            <a:r>
              <a:rPr lang="en">
                <a:highlight>
                  <a:srgbClr val="FFFF00"/>
                </a:highlight>
              </a:rPr>
              <a:t>New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873075" y="2240475"/>
            <a:ext cx="27579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    text-align: center;</a:t>
            </a:r>
            <a:br>
              <a:rPr lang="en"/>
            </a:br>
            <a:r>
              <a:rPr lang="en"/>
              <a:t>    overflow: hidden;</a:t>
            </a:r>
            <a:br>
              <a:rPr lang="en"/>
            </a:br>
            <a:r>
              <a:rPr lang="en"/>
              <a:t>    border: 2px solid black;</a:t>
            </a:r>
            <a:br>
              <a:rPr lang="en"/>
            </a:br>
            <a:r>
              <a:rPr lang="en"/>
              <a:t>    width: 300px;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192750" y="2240475"/>
            <a:ext cx="31224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	text-align: left or right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br>
              <a:rPr lang="en"/>
            </a:br>
            <a:r>
              <a:rPr lang="en"/>
              <a:t>	border: 2px dotted red;</a:t>
            </a:r>
            <a:br>
              <a:rPr lang="en"/>
            </a:br>
            <a:r>
              <a:rPr lang="en"/>
              <a:t>    	width: 400px;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background: yellow;</a:t>
            </a:r>
            <a:endParaRPr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border-radius: 40px;</a:t>
            </a:r>
            <a:br>
              <a:rPr lang="en"/>
            </a:br>
            <a:r>
              <a:rPr lang="en"/>
              <a:t>}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img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it a 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add height as well, but it is not neeeded.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Sizes are usually measured in </a:t>
            </a:r>
            <a:r>
              <a:rPr lang="en" u="sng"/>
              <a:t>pixels or px</a:t>
            </a:r>
            <a:r>
              <a:rPr lang="en"/>
              <a:t> on the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469450" y="2673925"/>
            <a:ext cx="6443700" cy="1155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img</a:t>
            </a:r>
            <a:r>
              <a:rPr lang="en" sz="1800"/>
              <a:t> {</a:t>
            </a:r>
            <a:br>
              <a:rPr lang="en" sz="1800"/>
            </a:br>
            <a:r>
              <a:rPr lang="en" sz="1800"/>
              <a:t>	width: 100px;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img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1350150" y="2319950"/>
            <a:ext cx="64437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img {</a:t>
            </a:r>
            <a:br>
              <a:rPr lang="en" sz="1800"/>
            </a:br>
            <a:r>
              <a:rPr lang="en" sz="1800"/>
              <a:t>	width: 100px;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border: 1px solid black;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Poster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96925"/>
            <a:ext cx="29527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img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u="sng"/>
              <a:t>padding </a:t>
            </a:r>
            <a:r>
              <a:rPr lang="en"/>
              <a:t>between the border and the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a larger number like 50px after you view the HTML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1350150" y="2319950"/>
            <a:ext cx="64437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img {</a:t>
            </a:r>
            <a:br>
              <a:rPr lang="en" sz="1800"/>
            </a:br>
            <a:r>
              <a:rPr lang="en" sz="1800"/>
              <a:t>	width: 100px;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border: 1px solid black;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padding: 10px;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 give the img tag a background color and rounded border</a:t>
            </a:r>
            <a:endParaRPr sz="3000"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want….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h1 and h3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1350150" y="2319950"/>
            <a:ext cx="6443700" cy="189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h1</a:t>
            </a:r>
            <a:r>
              <a:rPr lang="en" sz="1800"/>
              <a:t>{</a:t>
            </a:r>
            <a:br>
              <a:rPr lang="en" sz="1800"/>
            </a:br>
            <a:br>
              <a:rPr lang="en" sz="1800"/>
            </a:br>
            <a:r>
              <a:rPr lang="en" sz="1800"/>
              <a:t>}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h3{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h1 and h3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font and font sizes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1350150" y="2319950"/>
            <a:ext cx="6443700" cy="23316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h1{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h3{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h1 and h3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margin to bring the lines closer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1350150" y="2319950"/>
            <a:ext cx="6443700" cy="25833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h1{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margin: 10px;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h3{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CSS file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h1 and h3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decoration to the h1 tag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1350150" y="2068175"/>
            <a:ext cx="6443700" cy="2888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h1{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margin: 10px;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text-decoration: underline;</a:t>
            </a:r>
            <a:br>
              <a:rPr lang="en" sz="1800"/>
            </a:br>
            <a:r>
              <a:rPr lang="en" sz="1800"/>
              <a:t>}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h3{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font-family: Impact;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font-size: 50pt;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these properties to modify the h1 and h3 tags</a:t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1537250" y="583100"/>
            <a:ext cx="6599700" cy="3021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color: black;</a:t>
            </a:r>
            <a:br>
              <a:rPr lang="en" sz="1800"/>
            </a:br>
            <a:r>
              <a:rPr lang="en" sz="1800"/>
              <a:t>background: white;</a:t>
            </a:r>
            <a:br>
              <a:rPr lang="en" sz="1800"/>
            </a:br>
            <a:r>
              <a:rPr lang="en" sz="1800"/>
              <a:t>font-family: Arial / Comic Sans MS / Courier / Impact / Tahoma;</a:t>
            </a:r>
            <a:br>
              <a:rPr lang="en" sz="1800"/>
            </a:br>
            <a:r>
              <a:rPr lang="en" sz="1800"/>
              <a:t>font-size: 12pt;</a:t>
            </a:r>
            <a:br>
              <a:rPr lang="en" sz="1800"/>
            </a:br>
            <a:r>
              <a:rPr lang="en" sz="1800"/>
              <a:t>font-weight: bold;</a:t>
            </a:r>
            <a:br>
              <a:rPr lang="en" sz="1800"/>
            </a:br>
            <a:r>
              <a:rPr lang="en" sz="1800"/>
              <a:t>text-decoration: underline overline line-through;</a:t>
            </a:r>
            <a:br>
              <a:rPr lang="en" sz="1800"/>
            </a:br>
            <a:r>
              <a:rPr lang="en" sz="1800"/>
              <a:t>margin: 10px;</a:t>
            </a:r>
            <a:br>
              <a:rPr lang="en" sz="1800"/>
            </a:br>
            <a:r>
              <a:rPr lang="en" sz="1800"/>
              <a:t>padding: 10px;</a:t>
            </a:r>
            <a:br>
              <a:rPr lang="en" sz="1800"/>
            </a:br>
            <a:r>
              <a:rPr lang="en" sz="1800"/>
              <a:t>width: 100px;</a:t>
            </a:r>
            <a:br>
              <a:rPr lang="en" sz="1800"/>
            </a:br>
            <a:r>
              <a:rPr lang="en" sz="1800"/>
              <a:t>height: 100px;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Make the Wanted poster on your paper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Make a flyer or ad for something you like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Think of a character or person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Think of their description. You can research it on the internet</a:t>
            </a:r>
            <a:endParaRPr sz="3000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wanted poster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Set up a folder system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wanted folder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images folder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css folder</a:t>
            </a:r>
            <a:br>
              <a:rPr lang="en" sz="3000"/>
            </a:br>
            <a:endParaRPr sz="30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a wanted poster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 the wanted folder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 a new file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Name it </a:t>
            </a:r>
            <a:r>
              <a:rPr lang="en" sz="3000" u="sng"/>
              <a:t>wanted.html</a:t>
            </a:r>
            <a:br>
              <a:rPr lang="en" sz="3000"/>
            </a:br>
            <a:endParaRPr sz="30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wanted poster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Open wanted.html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 a basic html file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/>
            </a:br>
            <a:endParaRPr sz="3000"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wanted poster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269750" y="2571750"/>
            <a:ext cx="64437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href=”/wanted/css/style.css”&gt;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Begin making the initial formatting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/>
            </a:br>
            <a:endParaRPr sz="3000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wanted poster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269750" y="2001075"/>
            <a:ext cx="6443700" cy="30216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href=”/wanted/css/style.css”&gt;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	&lt;div&gt;</a:t>
            </a:r>
            <a:endParaRPr sz="2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		&lt;h1&gt;Wanted!&lt;/h1&gt;</a:t>
            </a:r>
            <a:endParaRPr sz="2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		&lt;h3&gt;Have you seen this robot?&lt;/h3&gt;</a:t>
            </a:r>
            <a:endParaRPr sz="2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	&lt;/div&gt;</a:t>
            </a:r>
            <a:endParaRPr sz="2400"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Begin making the initial formatting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/>
            </a:br>
            <a:endParaRPr sz="3000"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wanted poster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1675" y="2001075"/>
            <a:ext cx="8520600" cy="30216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&lt;link rel=”stylesheet” href=”/wanted/css/style.css”&gt;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&lt;body&gt;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&lt;div&gt;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&lt;h1&gt;Wanted!&lt;/h1&gt;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&lt;h3&gt;Have you seen this robot?&lt;/h3&gt;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		&lt;img src=”/wanted/images/robot.png”&gt;</a:t>
            </a:r>
            <a:endParaRPr sz="1800"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		 &lt;p&gt;Description: Height: 30cm, Colour: purple and orange, Arms: 4&lt;/p&gt;</a:t>
            </a:r>
            <a:br>
              <a:rPr lang="en" sz="1800">
                <a:highlight>
                  <a:srgbClr val="FFFF00"/>
                </a:highlight>
              </a:rPr>
            </a:br>
            <a:r>
              <a:rPr lang="en" sz="1800">
                <a:highlight>
                  <a:srgbClr val="FFFF00"/>
                </a:highlight>
              </a:rPr>
              <a:t>      		&lt;p&gt;If you have any information, please contact 6207 332 2310&lt;/p&gt;</a:t>
            </a:r>
            <a:endParaRPr sz="1800"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	&lt;/div&gt;</a:t>
            </a:r>
            <a:endParaRPr sz="1800"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&lt;/html&gt;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HTML file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