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0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5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4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7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9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22C2-BF43-4CF3-B3F0-71779B2594D5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F167-5739-433A-9B67-9FE766C232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2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59" y="99025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4" y="2099091"/>
            <a:ext cx="3216215" cy="1530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317" y="4186102"/>
            <a:ext cx="1160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Remote Handling</a:t>
            </a:r>
            <a:endParaRPr lang="en-GB" sz="8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2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2260" y="621633"/>
            <a:ext cx="3423616" cy="4094423"/>
            <a:chOff x="3932260" y="621633"/>
            <a:chExt cx="3423616" cy="40944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DBB30"/>
                </a:clrFrom>
                <a:clrTo>
                  <a:srgbClr val="FDBB30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350" y="2838623"/>
              <a:ext cx="1877435" cy="187743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932260" y="621633"/>
              <a:ext cx="3423616" cy="2216990"/>
              <a:chOff x="1608642" y="423699"/>
              <a:chExt cx="9342407" cy="604975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017" b="17882"/>
              <a:stretch/>
            </p:blipFill>
            <p:spPr>
              <a:xfrm>
                <a:off x="1608643" y="423699"/>
                <a:ext cx="9227252" cy="4623403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1608642" y="5190932"/>
                <a:ext cx="92344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5"/>
              <a:srcRect l="9819" t="24291" r="9697" b="26167"/>
              <a:stretch/>
            </p:blipFill>
            <p:spPr>
              <a:xfrm>
                <a:off x="1608642" y="5334763"/>
                <a:ext cx="9342407" cy="11386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364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Soumik EXT</dc:creator>
  <cp:lastModifiedBy>Sarkar Soumik EXT</cp:lastModifiedBy>
  <cp:revision>8</cp:revision>
  <dcterms:created xsi:type="dcterms:W3CDTF">2023-03-22T16:44:28Z</dcterms:created>
  <dcterms:modified xsi:type="dcterms:W3CDTF">2023-03-23T10:47:46Z</dcterms:modified>
</cp:coreProperties>
</file>