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  <p:embeddedFont>
      <p:font typeface="Dancing Scrip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ldStandardTT-bold.fntdata"/><Relationship Id="rId21" Type="http://schemas.openxmlformats.org/officeDocument/2006/relationships/font" Target="fonts/OldStandardTT-regular.fntdata"/><Relationship Id="rId24" Type="http://schemas.openxmlformats.org/officeDocument/2006/relationships/font" Target="fonts/DancingScript-regular.fntdata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DancingScrip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545f7f12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545f7f12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45f7f12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545f7f12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45f7f12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545f7f12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45f7f12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545f7f12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545f7f12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545f7f12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545f7f12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545f7f12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45f7f12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45f7f12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45f7f12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45f7f12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545f7f12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545f7f12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545f7f12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545f7f12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45f7f12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545f7f12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545f7f12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545f7f12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45f7f12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45f7f12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545f7f12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545f7f12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 most people have tech support with their services and what is the minimum, maximum, and average income of a person with services?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Jessenia Lorenzo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D205 - Performance Assessment - Postgre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802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a general look at techsupport by group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175" y="711600"/>
            <a:ext cx="5745649" cy="44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52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people who have techsupport - 3750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16" y="681900"/>
            <a:ext cx="7440767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38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Total people who don’t have techsupport - 6250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4600600"/>
            <a:ext cx="85206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More than double the amount of people DON’T have tech support.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9171"/>
            <a:ext cx="8520600" cy="3693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68675"/>
            <a:ext cx="85206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a look of what the minimum, maximum, and average income in the table is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8" y="1391313"/>
            <a:ext cx="8986225" cy="23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25" y="777250"/>
            <a:ext cx="7271950" cy="42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936000" y="0"/>
            <a:ext cx="727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To export my data to import both customer and services into Tableau, I used the following query: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COPY income TO 'c:/LabUser/income_customer.csv' DELIMITER ',' CSV HEADER;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1868400"/>
            <a:ext cx="8520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Dancing Script"/>
                <a:ea typeface="Dancing Script"/>
                <a:cs typeface="Dancing Script"/>
                <a:sym typeface="Dancing Script"/>
              </a:rPr>
              <a:t>Thank you!</a:t>
            </a:r>
            <a:endParaRPr sz="7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Create the Services Table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25" y="1058225"/>
            <a:ext cx="7471350" cy="38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38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Importing the Services Table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641175"/>
            <a:ext cx="85206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200"/>
              <a:t>I imported the Services table on the left using the import function.</a:t>
            </a:r>
            <a:endParaRPr sz="12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23465" r="2837" t="0"/>
          <a:stretch/>
        </p:blipFill>
        <p:spPr>
          <a:xfrm>
            <a:off x="311700" y="961875"/>
            <a:ext cx="2801750" cy="40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0525" y="961875"/>
            <a:ext cx="4977389" cy="38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38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Importing the Services Table (continued)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3975"/>
            <a:ext cx="5267684" cy="40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484" y="903975"/>
            <a:ext cx="3419116" cy="212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484" y="3179726"/>
            <a:ext cx="3326658" cy="181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24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This is my Entity Relationship Diagram (ERD)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27235" l="5096" r="0" t="13964"/>
          <a:stretch/>
        </p:blipFill>
        <p:spPr>
          <a:xfrm>
            <a:off x="446950" y="848048"/>
            <a:ext cx="8250101" cy="394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13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With the relationship formed in the previous slide…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492" y="515750"/>
            <a:ext cx="6581024" cy="45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2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the customer table to examine my variables.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850" y="589875"/>
            <a:ext cx="7248299" cy="449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965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both customer and services table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65" y="654000"/>
            <a:ext cx="5623470" cy="44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95325" y="1523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a little closer income and techsupport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200" y="697675"/>
            <a:ext cx="4967600" cy="43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