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0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9646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94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hree conte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3"/>
          </p:nvPr>
        </p:nvSpPr>
        <p:spPr>
          <a:xfrm>
            <a:off x="6389132" y="2735385"/>
            <a:ext cx="2813821" cy="85489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502152" y="2757268"/>
            <a:ext cx="8700800" cy="8527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02152" y="2765250"/>
            <a:ext cx="4307340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98392" y="2765250"/>
            <a:ext cx="4304562" cy="851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  <a:defRPr sz="15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320"/>
              </a:spcBef>
              <a:buClr>
                <a:schemeClr val="dk1"/>
              </a:buClr>
              <a:buFont typeface="Arial Narrow"/>
              <a:buNone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360260" marR="0" lvl="5" indent="-140810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971216" marR="0" lvl="6" indent="-142166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582173" marR="0" lvl="7" indent="-143523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5193129" marR="0" lvl="8" indent="-144879" algn="l" rtl="0">
              <a:spcBef>
                <a:spcPts val="540"/>
              </a:spcBef>
              <a:buClr>
                <a:schemeClr val="dk1"/>
              </a:buClr>
              <a:buSzPct val="1000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 Narrow"/>
              <a:buNone/>
              <a:defRPr sz="3200" b="0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02152" y="1720777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610956" marR="0" lvl="1" indent="-135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221913" marR="0" lvl="2" indent="-2713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32869" marR="0" lvl="3" indent="-40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443825" marR="0" lvl="4" indent="-542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3054782" marR="0" lvl="5" indent="-678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665738" marR="0" lvl="6" indent="-813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4276695" marR="0" lvl="7" indent="-949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887651" marR="0" lvl="8" indent="-1085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502152" y="2479383"/>
            <a:ext cx="8700800" cy="0"/>
          </a:xfrm>
          <a:prstGeom prst="straightConnector1">
            <a:avLst/>
          </a:prstGeom>
          <a:noFill/>
          <a:ln w="9525" cap="flat" cmpd="sng">
            <a:solidFill>
              <a:srgbClr val="FC740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3828" y="308876"/>
            <a:ext cx="2886456" cy="362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87427" y="11666664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Thesis</a:t>
            </a:r>
            <a:endParaRPr lang="fi-FI" sz="1200" b="0" i="0" u="none" strike="noStrike" cap="none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487427" y="11951143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Date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of 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publication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: 201</a:t>
            </a:r>
            <a:r>
              <a:rPr lang="fi-FI" sz="1200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, Summer</a:t>
            </a:r>
          </a:p>
        </p:txBody>
      </p:sp>
      <p:sp>
        <p:nvSpPr>
          <p:cNvPr id="30" name="Shape 30"/>
          <p:cNvSpPr/>
          <p:nvPr/>
        </p:nvSpPr>
        <p:spPr>
          <a:xfrm>
            <a:off x="487427" y="12235625"/>
            <a:ext cx="8700800" cy="284477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200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Superviso</a:t>
            </a:r>
            <a:r>
              <a:rPr lang="fi-FI" sz="1200" b="0" i="0" u="none" strike="noStrike" cap="none" dirty="0" err="1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lang="fi-FI" sz="12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 Pertti Heikkilä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02152" y="909737"/>
            <a:ext cx="8700800" cy="797139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 Narrow"/>
              <a:buNone/>
            </a:pPr>
            <a:r>
              <a:rPr lang="fi-FI" sz="2400" dirty="0" err="1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Designing</a:t>
            </a:r>
            <a:r>
              <a:rPr lang="fi-FI" sz="2400" dirty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and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developing</a:t>
            </a:r>
            <a:r>
              <a:rPr lang="fi-FI" sz="2400" dirty="0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2400" dirty="0" err="1" smtClean="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BeaconZoo</a:t>
            </a:r>
            <a:endParaRPr lang="fi-FI" sz="2400" dirty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502152" y="1852081"/>
            <a:ext cx="8700800" cy="645019"/>
          </a:xfrm>
          <a:prstGeom prst="rect">
            <a:avLst/>
          </a:prstGeom>
          <a:noFill/>
          <a:ln>
            <a:noFill/>
          </a:ln>
        </p:spPr>
        <p:txBody>
          <a:bodyPr lIns="122175" tIns="0" rIns="12217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Hannes, Oula, Saku and Tuure</a:t>
            </a:r>
            <a:endParaRPr lang="fi-FI" sz="1000" dirty="0">
              <a:solidFill>
                <a:srgbClr val="7F7F7F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School of </a:t>
            </a:r>
            <a:r>
              <a:rPr lang="fi-FI" sz="1000" b="0" i="0" u="none" strike="noStrike" cap="none" dirty="0" smtClean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Engineering, Software </a:t>
            </a:r>
            <a:r>
              <a:rPr lang="fi-FI" sz="1000" b="0" i="0" u="none" strike="noStrike" cap="none" dirty="0">
                <a:solidFill>
                  <a:srgbClr val="7F7F7F"/>
                </a:solidFill>
                <a:latin typeface="Arial Narrow"/>
                <a:ea typeface="Arial Narrow"/>
                <a:cs typeface="Arial Narrow"/>
                <a:sym typeface="Arial Narrow"/>
              </a:rPr>
              <a:t>Engineering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502152" y="2735385"/>
            <a:ext cx="2813821" cy="893127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 indent="-69850">
              <a:buSzPct val="73333"/>
            </a:pPr>
            <a:r>
              <a:rPr lang="en-US" dirty="0" smtClean="0"/>
              <a:t>The subject of this thesis was to design and </a:t>
            </a:r>
            <a:r>
              <a:rPr lang="en-US" dirty="0" smtClean="0"/>
              <a:t>develop 3D –video game for PC. Development we used Unity which is a cross-platform game engine developed by Unity Technologies. </a:t>
            </a:r>
            <a:r>
              <a:rPr lang="en-US" dirty="0" smtClean="0"/>
              <a:t>Our goal was to develop a racing video game.</a:t>
            </a:r>
            <a:endParaRPr lang="en-US" dirty="0" smtClean="0"/>
          </a:p>
          <a:p>
            <a:pPr lvl="0" indent="-69850">
              <a:buSzPct val="73333"/>
            </a:pPr>
            <a:r>
              <a:rPr lang="fi-FI" dirty="0"/>
              <a:t/>
            </a:r>
            <a:br>
              <a:rPr lang="fi-FI" dirty="0"/>
            </a:b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1. </a:t>
            </a:r>
            <a:r>
              <a:rPr lang="fi-FI" dirty="0"/>
              <a:t>Basic design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 smtClean="0"/>
              <a:t>solution</a:t>
            </a:r>
            <a:endParaRPr lang="fi-FI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b="1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b="1" dirty="0" err="1" smtClean="0"/>
              <a:t>The</a:t>
            </a:r>
            <a:r>
              <a:rPr lang="fi-FI" b="1" dirty="0" smtClean="0"/>
              <a:t> </a:t>
            </a:r>
            <a:r>
              <a:rPr lang="fi-FI" b="1" dirty="0" err="1" smtClean="0"/>
              <a:t>Gunther</a:t>
            </a:r>
            <a:r>
              <a:rPr lang="fi-FI" b="1" dirty="0" smtClean="0"/>
              <a:t> – racing video </a:t>
            </a:r>
            <a:r>
              <a:rPr lang="fi-FI" b="1" dirty="0" err="1" smtClean="0"/>
              <a:t>game</a:t>
            </a:r>
            <a:endParaRPr lang="fi-FI" b="1" dirty="0" smtClean="0"/>
          </a:p>
          <a:p>
            <a:pPr lvl="0">
              <a:buSzPct val="25000"/>
            </a:pPr>
            <a:r>
              <a:rPr lang="en-US" dirty="0" smtClean="0"/>
              <a:t>A 3D –racing video game called Gunther racing is a PC –video game for people who want to compete against their friends in online game. The purpose of the game is to collect points while driving. The winner is a player who gathers more points before death. There is enemies on the road who shoot you to death if you are too slow!</a:t>
            </a:r>
            <a:endParaRPr lang="fi-FI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445642" y="2735385"/>
            <a:ext cx="2813821" cy="8766804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Methods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>
              <a:buSzPct val="25000"/>
            </a:pP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Gunther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3D – racing video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game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for PC is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developed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Unity</a:t>
            </a:r>
            <a:r>
              <a:rPr lang="fi-FI" dirty="0" smtClean="0"/>
              <a:t>, a cross-</a:t>
            </a:r>
            <a:r>
              <a:rPr lang="fi-FI" dirty="0" err="1" smtClean="0"/>
              <a:t>platform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.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for </a:t>
            </a:r>
            <a:r>
              <a:rPr lang="fi-FI" dirty="0" err="1" smtClean="0"/>
              <a:t>controlling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GameObjects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written</a:t>
            </a:r>
            <a:r>
              <a:rPr lang="fi-FI" dirty="0" smtClean="0"/>
              <a:t> in C#. </a:t>
            </a:r>
            <a:r>
              <a:rPr lang="fi-FI" dirty="0" err="1" smtClean="0"/>
              <a:t>Almost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/>
              <a:t> </a:t>
            </a:r>
            <a:r>
              <a:rPr lang="fi-FI" dirty="0" err="1" smtClean="0"/>
              <a:t>GameObjects</a:t>
            </a:r>
            <a:r>
              <a:rPr lang="fi-FI" dirty="0" smtClean="0"/>
              <a:t> of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controlled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scripts</a:t>
            </a:r>
            <a:r>
              <a:rPr lang="fi-FI" dirty="0" smtClean="0"/>
              <a:t>. For </a:t>
            </a:r>
            <a:r>
              <a:rPr lang="fi-FI" dirty="0" err="1" smtClean="0"/>
              <a:t>developing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</a:t>
            </a:r>
            <a:r>
              <a:rPr lang="fi-FI" dirty="0" err="1" smtClean="0"/>
              <a:t>Github</a:t>
            </a:r>
            <a:r>
              <a:rPr lang="fi-FI" dirty="0" smtClean="0"/>
              <a:t>, </a:t>
            </a:r>
            <a:r>
              <a:rPr lang="fi-FI" dirty="0" err="1" smtClean="0"/>
              <a:t>Unity</a:t>
            </a:r>
            <a:r>
              <a:rPr lang="fi-FI" dirty="0" smtClean="0"/>
              <a:t> 5.5.0 and </a:t>
            </a:r>
            <a:r>
              <a:rPr lang="fi-FI" dirty="0" err="1" smtClean="0"/>
              <a:t>Trello</a:t>
            </a:r>
            <a:r>
              <a:rPr lang="fi-FI" dirty="0" smtClean="0"/>
              <a:t>.</a:t>
            </a:r>
          </a:p>
          <a:p>
            <a:pPr lvl="0">
              <a:buSzPct val="25000"/>
            </a:pPr>
            <a:endParaRPr lang="fi-FI" dirty="0"/>
          </a:p>
          <a:p>
            <a:pPr lvl="0">
              <a:buSzPct val="25000"/>
            </a:pPr>
            <a:endParaRPr lang="fi-FI" dirty="0" smtClean="0"/>
          </a:p>
          <a:p>
            <a:pPr lvl="0">
              <a:buSzPct val="25000"/>
            </a:pPr>
            <a:endParaRPr lang="fi-FI" dirty="0"/>
          </a:p>
          <a:p>
            <a:pPr lvl="0">
              <a:buSzPct val="25000"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2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View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image </a:t>
            </a:r>
            <a:r>
              <a:rPr lang="fi-FI" sz="1500" b="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</a:t>
            </a: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Results</a:t>
            </a: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learned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that</a:t>
            </a:r>
            <a:r>
              <a:rPr lang="fi-FI" sz="150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fi-FI" sz="1500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Unity</a:t>
            </a:r>
            <a:r>
              <a:rPr lang="fi-FI" dirty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</a:t>
            </a:r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to </a:t>
            </a:r>
            <a:r>
              <a:rPr lang="fi-FI" dirty="0" err="1" smtClean="0"/>
              <a:t>develop</a:t>
            </a:r>
            <a:r>
              <a:rPr lang="fi-FI" dirty="0" smtClean="0"/>
              <a:t> video </a:t>
            </a:r>
            <a:r>
              <a:rPr lang="fi-FI" dirty="0" err="1" smtClean="0"/>
              <a:t>games</a:t>
            </a:r>
            <a:r>
              <a:rPr lang="fi-FI" dirty="0" smtClean="0"/>
              <a:t> for PC. </a:t>
            </a:r>
            <a:r>
              <a:rPr lang="fi-FI" dirty="0" err="1" smtClean="0"/>
              <a:t>Especially</a:t>
            </a:r>
            <a:r>
              <a:rPr lang="fi-FI" dirty="0" smtClean="0"/>
              <a:t> </a:t>
            </a:r>
            <a:r>
              <a:rPr lang="fi-FI" dirty="0" err="1" smtClean="0"/>
              <a:t>people</a:t>
            </a:r>
            <a:r>
              <a:rPr lang="fi-FI" dirty="0" smtClean="0"/>
              <a:t> </a:t>
            </a:r>
            <a:r>
              <a:rPr lang="fi-FI" dirty="0" err="1" smtClean="0"/>
              <a:t>like</a:t>
            </a:r>
            <a:r>
              <a:rPr lang="fi-FI" dirty="0" smtClean="0"/>
              <a:t> us </a:t>
            </a:r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> to </a:t>
            </a:r>
            <a:r>
              <a:rPr lang="fi-FI" dirty="0" err="1" smtClean="0"/>
              <a:t>begin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r>
              <a:rPr lang="fi-FI" dirty="0" smtClean="0"/>
              <a:t> of 3D –</a:t>
            </a:r>
            <a:r>
              <a:rPr lang="fi-FI" dirty="0" err="1" smtClean="0"/>
              <a:t>games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a </a:t>
            </a:r>
            <a:r>
              <a:rPr lang="fi-FI" dirty="0" err="1" smtClean="0"/>
              <a:t>good</a:t>
            </a:r>
            <a:r>
              <a:rPr lang="fi-FI" dirty="0" smtClean="0"/>
              <a:t> </a:t>
            </a:r>
            <a:r>
              <a:rPr lang="fi-FI" dirty="0" err="1" smtClean="0"/>
              <a:t>way</a:t>
            </a:r>
            <a:r>
              <a:rPr lang="fi-FI" dirty="0" smtClean="0"/>
              <a:t> to </a:t>
            </a:r>
            <a:r>
              <a:rPr lang="fi-FI" dirty="0" err="1" smtClean="0"/>
              <a:t>start</a:t>
            </a:r>
            <a:r>
              <a:rPr lang="fi-FI" dirty="0" smtClean="0"/>
              <a:t>. </a:t>
            </a:r>
            <a:r>
              <a:rPr lang="fi-FI" dirty="0" err="1" smtClean="0"/>
              <a:t>There</a:t>
            </a:r>
            <a:r>
              <a:rPr lang="fi-FI" dirty="0" smtClean="0"/>
              <a:t> is </a:t>
            </a:r>
            <a:r>
              <a:rPr lang="fi-FI" dirty="0" err="1" smtClean="0"/>
              <a:t>countless</a:t>
            </a:r>
            <a:r>
              <a:rPr lang="fi-FI" dirty="0" smtClean="0"/>
              <a:t> </a:t>
            </a:r>
            <a:r>
              <a:rPr lang="fi-FI" dirty="0" err="1" smtClean="0"/>
              <a:t>numbers</a:t>
            </a:r>
            <a:r>
              <a:rPr lang="fi-FI" dirty="0" smtClean="0"/>
              <a:t> of </a:t>
            </a:r>
            <a:r>
              <a:rPr lang="fi-FI" dirty="0" err="1" smtClean="0"/>
              <a:t>tutorials</a:t>
            </a:r>
            <a:r>
              <a:rPr lang="fi-FI" dirty="0" smtClean="0"/>
              <a:t> for </a:t>
            </a:r>
            <a:r>
              <a:rPr lang="fi-FI" dirty="0" err="1" smtClean="0"/>
              <a:t>beginners</a:t>
            </a:r>
            <a:r>
              <a:rPr lang="fi-FI" dirty="0" smtClean="0"/>
              <a:t>.</a:t>
            </a:r>
            <a:endParaRPr lang="fi-FI" sz="150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389125" y="3080075"/>
            <a:ext cx="2813700" cy="8204400"/>
          </a:xfrm>
          <a:prstGeom prst="rect">
            <a:avLst/>
          </a:prstGeom>
          <a:noFill/>
          <a:ln>
            <a:noFill/>
          </a:ln>
        </p:spPr>
        <p:txBody>
          <a:bodyPr lIns="122175" tIns="61075" rIns="122175" bIns="61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0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FIGURE 3</a:t>
            </a:r>
            <a:r>
              <a:rPr lang="fi-FI" sz="1500" b="0" i="0" u="none" strike="noStrike" cap="none" dirty="0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fi-FI" dirty="0" err="1" smtClean="0"/>
              <a:t>View</a:t>
            </a:r>
            <a:r>
              <a:rPr lang="fi-FI" dirty="0" smtClean="0"/>
              <a:t> of </a:t>
            </a:r>
            <a:r>
              <a:rPr lang="fi-FI" dirty="0" err="1" smtClean="0"/>
              <a:t>article</a:t>
            </a:r>
            <a:r>
              <a:rPr lang="fi-FI" dirty="0" smtClean="0"/>
              <a:t> </a:t>
            </a:r>
            <a:r>
              <a:rPr lang="fi-FI" dirty="0" err="1" smtClean="0"/>
              <a:t>page</a:t>
            </a:r>
            <a:endParaRPr lang="fi-FI"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endParaRPr lang="fi-FI" sz="1500" b="1" i="0" u="none" strike="noStrike" cap="none" dirty="0" smtClean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Narrow"/>
              <a:buNone/>
            </a:pPr>
            <a:r>
              <a:rPr lang="fi-FI" sz="1500" b="1" i="0" u="none" strike="noStrike" cap="none" dirty="0" err="1" smtClean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Conclusions</a:t>
            </a:r>
            <a:endParaRPr lang="fi-FI" sz="1500" b="1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lvl="0">
              <a:buSzPct val="25000"/>
            </a:pP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with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game</a:t>
            </a:r>
            <a:r>
              <a:rPr lang="fi-FI" dirty="0" smtClean="0"/>
              <a:t> </a:t>
            </a:r>
            <a:r>
              <a:rPr lang="fi-FI" dirty="0" err="1" smtClean="0"/>
              <a:t>engine</a:t>
            </a:r>
            <a:r>
              <a:rPr lang="fi-FI" dirty="0" smtClean="0"/>
              <a:t> is </a:t>
            </a:r>
            <a:r>
              <a:rPr lang="fi-FI" dirty="0" err="1" smtClean="0"/>
              <a:t>really</a:t>
            </a:r>
            <a:r>
              <a:rPr lang="fi-FI" dirty="0" smtClean="0"/>
              <a:t> </a:t>
            </a:r>
            <a:r>
              <a:rPr lang="fi-FI" dirty="0" err="1" smtClean="0"/>
              <a:t>nice</a:t>
            </a:r>
            <a:r>
              <a:rPr lang="fi-FI" dirty="0" smtClean="0"/>
              <a:t>. For us it </a:t>
            </a:r>
            <a:r>
              <a:rPr lang="fi-FI" dirty="0" err="1" smtClean="0"/>
              <a:t>became</a:t>
            </a:r>
            <a:r>
              <a:rPr lang="fi-FI" dirty="0" smtClean="0"/>
              <a:t> </a:t>
            </a:r>
            <a:r>
              <a:rPr lang="fi-FI" dirty="0" err="1" smtClean="0"/>
              <a:t>clear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/>
              <a:t> </a:t>
            </a:r>
            <a:r>
              <a:rPr lang="fi-FI" dirty="0" err="1" smtClean="0"/>
              <a:t>unity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smtClean="0"/>
              <a:t>an </a:t>
            </a:r>
            <a:r>
              <a:rPr lang="fi-FI" dirty="0" err="1" smtClean="0"/>
              <a:t>unlimited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possibilities</a:t>
            </a:r>
            <a:r>
              <a:rPr lang="fi-FI" dirty="0" smtClean="0"/>
              <a:t>.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reached</a:t>
            </a:r>
            <a:r>
              <a:rPr lang="fi-FI" dirty="0" smtClean="0"/>
              <a:t> </a:t>
            </a:r>
            <a:r>
              <a:rPr lang="fi-FI" dirty="0" err="1" smtClean="0"/>
              <a:t>our</a:t>
            </a:r>
            <a:r>
              <a:rPr lang="fi-FI" dirty="0" smtClean="0"/>
              <a:t> main </a:t>
            </a:r>
            <a:r>
              <a:rPr lang="fi-FI" dirty="0" err="1" smtClean="0"/>
              <a:t>goal</a:t>
            </a:r>
            <a:r>
              <a:rPr lang="fi-FI" dirty="0" smtClean="0"/>
              <a:t>, </a:t>
            </a:r>
            <a:r>
              <a:rPr lang="fi-FI" dirty="0" err="1" smtClean="0"/>
              <a:t>which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to </a:t>
            </a: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smtClean="0"/>
              <a:t>3D –video </a:t>
            </a:r>
            <a:r>
              <a:rPr lang="fi-FI" dirty="0" err="1" smtClean="0"/>
              <a:t>game</a:t>
            </a:r>
            <a:r>
              <a:rPr lang="fi-FI" dirty="0" smtClean="0"/>
              <a:t>. </a:t>
            </a:r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no </a:t>
            </a:r>
            <a:r>
              <a:rPr lang="fi-FI" dirty="0" err="1" smtClean="0"/>
              <a:t>major</a:t>
            </a:r>
            <a:r>
              <a:rPr lang="fi-FI" dirty="0" smtClean="0"/>
              <a:t> </a:t>
            </a:r>
            <a:r>
              <a:rPr lang="fi-FI" dirty="0" err="1" smtClean="0"/>
              <a:t>problems</a:t>
            </a:r>
            <a:r>
              <a:rPr lang="fi-FI" smtClean="0"/>
              <a:t>.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23" y="5007179"/>
            <a:ext cx="1685677" cy="2998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34" y="5704734"/>
            <a:ext cx="1590035" cy="2828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20" y="3080070"/>
            <a:ext cx="1926310" cy="34262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rgbClr val="000000"/>
      </a:dk1>
      <a:lt1>
        <a:srgbClr val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238</Words>
  <Application>Microsoft Office PowerPoint</Application>
  <PresentationFormat>A3 Paper (297x420 mm)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Narrow</vt:lpstr>
      <vt:lpstr>Calibri</vt:lpstr>
      <vt:lpstr>Arial</vt:lpstr>
      <vt:lpstr>Oamk oranssi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cp:lastModifiedBy>Hannes-Antti Luokkanen</cp:lastModifiedBy>
  <cp:revision>31</cp:revision>
  <dcterms:modified xsi:type="dcterms:W3CDTF">2016-12-13T09:37:45Z</dcterms:modified>
</cp:coreProperties>
</file>