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3"/>
  </p:notesMasterIdLst>
  <p:sldIdLst>
    <p:sldId id="256" r:id="rId2"/>
  </p:sldIdLst>
  <p:sldSz cx="9601200" cy="12801600" type="A3"/>
  <p:notesSz cx="6858000" cy="9144000"/>
  <p:embeddedFontLst>
    <p:embeddedFont>
      <p:font typeface="Arial Narrow" panose="020B0606020202030204" pitchFamily="34" charset="0"/>
      <p:regular r:id="rId4"/>
      <p:bold r:id="rId5"/>
      <p:italic r:id="rId6"/>
      <p:boldItalic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10956" marR="0" lvl="1" indent="-135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21913" marR="0" lvl="2" indent="-271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32869" marR="0" lvl="3" indent="-4068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3825" marR="0" lvl="4" indent="-5425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54782" marR="0" lvl="5" indent="-6781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65738" marR="0" lvl="6" indent="-813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76695" marR="0" lvl="7" indent="-9495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87651" marR="0" lvl="8" indent="-1085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10956" marR="0" lvl="1" indent="-135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21913" marR="0" lvl="2" indent="-271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32869" marR="0" lvl="3" indent="-4068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3825" marR="0" lvl="4" indent="-5425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54782" marR="0" lvl="5" indent="-6781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65738" marR="0" lvl="6" indent="-813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76695" marR="0" lvl="7" indent="-9495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87651" marR="0" lvl="8" indent="-1085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2143125" y="685800"/>
            <a:ext cx="257174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10956" marR="0" lvl="1" indent="-1356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21913" marR="0" lvl="2" indent="-2713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32869" marR="0" lvl="3" indent="-4068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3825" marR="0" lvl="4" indent="-5425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54782" marR="0" lvl="5" indent="-6781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65738" marR="0" lvl="6" indent="-8137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76695" marR="0" lvl="7" indent="-9495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87651" marR="0" lvl="8" indent="-1085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10956" marR="0" lvl="1" indent="-135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21913" marR="0" lvl="2" indent="-271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32869" marR="0" lvl="3" indent="-4068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3825" marR="0" lvl="4" indent="-5425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54782" marR="0" lvl="5" indent="-6781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65738" marR="0" lvl="6" indent="-813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76695" marR="0" lvl="7" indent="-9495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87651" marR="0" lvl="8" indent="-1085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i-FI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fi-FI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596460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7948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hree content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502152" y="2735385"/>
            <a:ext cx="2813821" cy="85489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5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610956" marR="0" lvl="1" indent="-1356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221913" marR="0" lvl="2" indent="-2713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32869" marR="0" lvl="3" indent="-4068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443825" marR="0" lvl="4" indent="-5425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3360260" marR="0" lvl="5" indent="-140810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971216" marR="0" lvl="6" indent="-142166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4582173" marR="0" lvl="7" indent="-143523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5193129" marR="0" lvl="8" indent="-144879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3445642" y="2735385"/>
            <a:ext cx="2813821" cy="85489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5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610956" marR="0" lvl="1" indent="-1356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221913" marR="0" lvl="2" indent="-2713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32869" marR="0" lvl="3" indent="-4068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443825" marR="0" lvl="4" indent="-5425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3360260" marR="0" lvl="5" indent="-140810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971216" marR="0" lvl="6" indent="-142166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4582173" marR="0" lvl="7" indent="-143523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5193129" marR="0" lvl="8" indent="-144879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3"/>
          </p:nvPr>
        </p:nvSpPr>
        <p:spPr>
          <a:xfrm>
            <a:off x="6389132" y="2735385"/>
            <a:ext cx="2813821" cy="85489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5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610956" marR="0" lvl="1" indent="-1356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221913" marR="0" lvl="2" indent="-2713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32869" marR="0" lvl="3" indent="-4068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443825" marR="0" lvl="4" indent="-5425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3360260" marR="0" lvl="5" indent="-140810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971216" marR="0" lvl="6" indent="-142166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4582173" marR="0" lvl="7" indent="-143523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5193129" marR="0" lvl="8" indent="-144879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502152" y="2757268"/>
            <a:ext cx="8700800" cy="85271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buClr>
                <a:schemeClr val="dk1"/>
              </a:buClr>
              <a:buFont typeface="Arial Narrow"/>
              <a:buNone/>
              <a:defRPr sz="15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610956" marR="0" lvl="1" indent="-1356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221913" marR="0" lvl="2" indent="-2713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32869" marR="0" lvl="3" indent="-4068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443825" marR="0" lvl="4" indent="-5425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3360260" marR="0" lvl="5" indent="-140810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971216" marR="0" lvl="6" indent="-142166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4582173" marR="0" lvl="7" indent="-143523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5193129" marR="0" lvl="8" indent="-144879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content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502152" y="2765250"/>
            <a:ext cx="4307340" cy="8519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5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610956" marR="0" lvl="1" indent="-1356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221913" marR="0" lvl="2" indent="-2713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32869" marR="0" lvl="3" indent="-4068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443825" marR="0" lvl="4" indent="-5425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3360260" marR="0" lvl="5" indent="-140810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971216" marR="0" lvl="6" indent="-142166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4582173" marR="0" lvl="7" indent="-143523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5193129" marR="0" lvl="8" indent="-144879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898392" y="2765250"/>
            <a:ext cx="4304562" cy="8519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5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610956" marR="0" lvl="1" indent="-1356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221913" marR="0" lvl="2" indent="-2713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32869" marR="0" lvl="3" indent="-4068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443825" marR="0" lvl="4" indent="-5425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3360260" marR="0" lvl="5" indent="-140810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971216" marR="0" lvl="6" indent="-142166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4582173" marR="0" lvl="7" indent="-143523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5193129" marR="0" lvl="8" indent="-144879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502152" y="909737"/>
            <a:ext cx="8700800" cy="7971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 Narrow"/>
              <a:buNone/>
              <a:defRPr sz="32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502152" y="1720777"/>
            <a:ext cx="8700800" cy="6450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300" b="0" i="0" u="none" strike="noStrike" cap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610956" marR="0" lvl="1" indent="-135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221913" marR="0" lvl="2" indent="-271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32869" marR="0" lvl="3" indent="-4068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443825" marR="0" lvl="4" indent="-5425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3054782" marR="0" lvl="5" indent="-6781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665738" marR="0" lvl="6" indent="-813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4276695" marR="0" lvl="7" indent="-9495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887651" marR="0" lvl="8" indent="-1085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cxnSp>
        <p:nvCxnSpPr>
          <p:cNvPr id="12" name="Shape 12"/>
          <p:cNvCxnSpPr/>
          <p:nvPr/>
        </p:nvCxnSpPr>
        <p:spPr>
          <a:xfrm>
            <a:off x="502152" y="2479383"/>
            <a:ext cx="8700800" cy="0"/>
          </a:xfrm>
          <a:prstGeom prst="straightConnector1">
            <a:avLst/>
          </a:prstGeom>
          <a:noFill/>
          <a:ln w="9525" cap="flat" cmpd="sng">
            <a:solidFill>
              <a:srgbClr val="FC740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43828" y="308876"/>
            <a:ext cx="2886456" cy="36271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487427" y="11666664"/>
            <a:ext cx="8700800" cy="284477"/>
          </a:xfrm>
          <a:prstGeom prst="rect">
            <a:avLst/>
          </a:prstGeom>
          <a:noFill/>
          <a:ln>
            <a:noFill/>
          </a:ln>
        </p:spPr>
        <p:txBody>
          <a:bodyPr lIns="122175" tIns="0" rIns="12217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i-FI" sz="1200" dirty="0" err="1" smtClean="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Coursework</a:t>
            </a:r>
            <a:endParaRPr lang="fi-FI" sz="1200" b="0" i="0" u="none" strike="noStrike" cap="none" dirty="0">
              <a:solidFill>
                <a:srgbClr val="7F7F7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487427" y="11951143"/>
            <a:ext cx="8700800" cy="284477"/>
          </a:xfrm>
          <a:prstGeom prst="rect">
            <a:avLst/>
          </a:prstGeom>
          <a:noFill/>
          <a:ln>
            <a:noFill/>
          </a:ln>
        </p:spPr>
        <p:txBody>
          <a:bodyPr lIns="122175" tIns="0" rIns="12217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i-FI" sz="1200" dirty="0" smtClean="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20.12.</a:t>
            </a:r>
            <a:r>
              <a:rPr lang="fi-FI" sz="1200" b="0" i="0" u="none" strike="noStrike" cap="none" dirty="0" smtClean="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201</a:t>
            </a:r>
            <a:r>
              <a:rPr lang="fi-FI" sz="1200" dirty="0" smtClean="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6</a:t>
            </a:r>
            <a:r>
              <a:rPr lang="fi-FI" sz="1200" b="0" i="0" u="none" strike="noStrike" cap="none" dirty="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, </a:t>
            </a:r>
            <a:r>
              <a:rPr lang="fi-FI" sz="1200" dirty="0" smtClean="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Winter</a:t>
            </a:r>
            <a:endParaRPr lang="fi-FI" sz="1200" b="0" i="0" u="none" strike="noStrike" cap="none" dirty="0">
              <a:solidFill>
                <a:srgbClr val="7F7F7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0" name="Shape 30"/>
          <p:cNvSpPr/>
          <p:nvPr/>
        </p:nvSpPr>
        <p:spPr>
          <a:xfrm>
            <a:off x="487427" y="12235625"/>
            <a:ext cx="8700800" cy="284477"/>
          </a:xfrm>
          <a:prstGeom prst="rect">
            <a:avLst/>
          </a:prstGeom>
          <a:noFill/>
          <a:ln>
            <a:noFill/>
          </a:ln>
        </p:spPr>
        <p:txBody>
          <a:bodyPr lIns="122175" tIns="0" rIns="12217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i-FI" sz="1200" dirty="0" err="1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Superviso</a:t>
            </a:r>
            <a:r>
              <a:rPr lang="fi-FI" sz="1200" b="0" i="0" u="none" strike="noStrike" cap="none" dirty="0" err="1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r</a:t>
            </a:r>
            <a:r>
              <a:rPr lang="fi-FI" sz="1200" b="0" i="0" u="none" strike="noStrike" cap="none" dirty="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 Pertti Heikkilä</a:t>
            </a:r>
          </a:p>
        </p:txBody>
      </p:sp>
      <p:sp>
        <p:nvSpPr>
          <p:cNvPr id="31" name="Shape 31"/>
          <p:cNvSpPr txBox="1"/>
          <p:nvPr/>
        </p:nvSpPr>
        <p:spPr>
          <a:xfrm>
            <a:off x="502152" y="909737"/>
            <a:ext cx="8700800" cy="797139"/>
          </a:xfrm>
          <a:prstGeom prst="rect">
            <a:avLst/>
          </a:prstGeom>
          <a:noFill/>
          <a:ln>
            <a:noFill/>
          </a:ln>
        </p:spPr>
        <p:txBody>
          <a:bodyPr lIns="122175" tIns="61075" rIns="122175" bIns="610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Narrow"/>
              <a:buNone/>
            </a:pPr>
            <a:r>
              <a:rPr lang="fi-FI" sz="2400" dirty="0" err="1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Designing</a:t>
            </a:r>
            <a:r>
              <a:rPr lang="fi-FI" sz="2400" dirty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 and </a:t>
            </a:r>
            <a:r>
              <a:rPr lang="fi-FI" sz="2400" dirty="0" err="1" smtClean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developing</a:t>
            </a:r>
            <a:r>
              <a:rPr lang="fi-FI" sz="2400" dirty="0" smtClean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fi-FI" sz="2400" dirty="0" err="1" smtClean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Gunther</a:t>
            </a:r>
            <a:r>
              <a:rPr lang="fi-FI" sz="2400" dirty="0" smtClean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fi-FI" sz="2400" dirty="0" err="1" smtClean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the</a:t>
            </a:r>
            <a:r>
              <a:rPr lang="fi-FI" sz="2400" dirty="0" smtClean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fi-FI" sz="2400" dirty="0" err="1" smtClean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Game</a:t>
            </a:r>
            <a:endParaRPr lang="fi-FI" sz="2400" dirty="0">
              <a:solidFill>
                <a:schemeClr val="dk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2" name="Shape 32"/>
          <p:cNvSpPr txBox="1"/>
          <p:nvPr/>
        </p:nvSpPr>
        <p:spPr>
          <a:xfrm>
            <a:off x="502152" y="1852081"/>
            <a:ext cx="8700800" cy="645019"/>
          </a:xfrm>
          <a:prstGeom prst="rect">
            <a:avLst/>
          </a:prstGeom>
          <a:noFill/>
          <a:ln>
            <a:noFill/>
          </a:ln>
        </p:spPr>
        <p:txBody>
          <a:bodyPr lIns="122175" tIns="0" rIns="12217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i-FI" sz="1000" dirty="0" smtClean="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Hannes, Oula, Saku and Tuure</a:t>
            </a:r>
            <a:endParaRPr lang="fi-FI" sz="1000" dirty="0">
              <a:solidFill>
                <a:srgbClr val="7F7F7F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i-FI" sz="1000" b="0" i="0" u="none" strike="noStrike" cap="none" dirty="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School of </a:t>
            </a:r>
            <a:r>
              <a:rPr lang="fi-FI" sz="1000" b="0" i="0" u="none" strike="noStrike" cap="none" dirty="0" smtClean="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Engineering, Software </a:t>
            </a:r>
            <a:r>
              <a:rPr lang="fi-FI" sz="1000" b="0" i="0" u="none" strike="noStrike" cap="none" dirty="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Engineering</a:t>
            </a:r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502152" y="2735385"/>
            <a:ext cx="2813821" cy="8931274"/>
          </a:xfrm>
          <a:prstGeom prst="rect">
            <a:avLst/>
          </a:prstGeom>
          <a:noFill/>
          <a:ln>
            <a:noFill/>
          </a:ln>
        </p:spPr>
        <p:txBody>
          <a:bodyPr lIns="122175" tIns="61075" rIns="122175" bIns="610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lang="fi-FI" sz="1500" b="1" i="0" u="none" strike="noStrike" cap="none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Introduction</a:t>
            </a:r>
            <a:endParaRPr lang="fi-FI" sz="1500" b="1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lvl="0" indent="-69850">
              <a:buSzPct val="73333"/>
            </a:pPr>
            <a:r>
              <a:rPr lang="en-US" dirty="0" smtClean="0"/>
              <a:t>The subject of this thesis was to design and </a:t>
            </a:r>
            <a:r>
              <a:rPr lang="en-US" dirty="0" smtClean="0"/>
              <a:t>develop a </a:t>
            </a:r>
            <a:r>
              <a:rPr lang="en-US" dirty="0" smtClean="0"/>
              <a:t>3D </a:t>
            </a:r>
            <a:r>
              <a:rPr lang="en-US" dirty="0" smtClean="0"/>
              <a:t>video </a:t>
            </a:r>
            <a:r>
              <a:rPr lang="en-US" dirty="0" smtClean="0"/>
              <a:t>game for PC. </a:t>
            </a:r>
            <a:r>
              <a:rPr lang="en-US" dirty="0" smtClean="0"/>
              <a:t>In the development </a:t>
            </a:r>
            <a:r>
              <a:rPr lang="en-US" dirty="0" smtClean="0"/>
              <a:t>we </a:t>
            </a:r>
            <a:r>
              <a:rPr lang="en-US" dirty="0" smtClean="0"/>
              <a:t>used the Unity game engine </a:t>
            </a:r>
            <a:r>
              <a:rPr lang="en-US" dirty="0" smtClean="0"/>
              <a:t>which is a cross-platform game engine developed by Unity Technologies. Our goal was to develop a racing video game.</a:t>
            </a:r>
          </a:p>
          <a:p>
            <a:pPr lvl="0" indent="-69850">
              <a:buSzPct val="73333"/>
            </a:pPr>
            <a:r>
              <a:rPr lang="fi-FI" dirty="0"/>
              <a:t/>
            </a:r>
            <a:br>
              <a:rPr lang="fi-FI" dirty="0"/>
            </a:br>
            <a:endParaRPr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lang="fi-FI" sz="1500" b="0" i="0" u="none" strike="noStrike" cap="none" dirty="0" smtClean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lang="fi-FI" dirty="0"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lang="fi-FI" sz="1500" b="0" i="0" u="none" strike="noStrike" cap="none" dirty="0" smtClean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lang="fi-FI" dirty="0"/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lang="fi-FI" sz="1500" b="0" i="0" u="none" strike="noStrike" cap="none" dirty="0" smtClean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lang="fi-FI" dirty="0"/>
          </a:p>
          <a:p>
            <a:pPr lvl="0" algn="ctr">
              <a:buSzPct val="25000"/>
            </a:pPr>
            <a:r>
              <a:rPr lang="fi-FI" sz="15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FIGURE 1. </a:t>
            </a:r>
            <a:r>
              <a:rPr lang="fi-FI" dirty="0" err="1"/>
              <a:t>View</a:t>
            </a:r>
            <a:r>
              <a:rPr lang="fi-FI" dirty="0"/>
              <a:t> of </a:t>
            </a:r>
            <a:r>
              <a:rPr lang="fi-FI" dirty="0" err="1" smtClean="0"/>
              <a:t>starting</a:t>
            </a:r>
            <a:r>
              <a:rPr lang="fi-FI" dirty="0" smtClean="0"/>
              <a:t> </a:t>
            </a:r>
            <a:r>
              <a:rPr lang="fi-FI" dirty="0" err="1" smtClean="0"/>
              <a:t>screen</a:t>
            </a:r>
            <a:endParaRPr lang="fi-FI" dirty="0" smtClean="0"/>
          </a:p>
          <a:p>
            <a:pPr lvl="0" algn="ctr">
              <a:buSzPct val="25000"/>
            </a:pPr>
            <a:endParaRPr lang="fi-FI" b="1" dirty="0"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lang="fi-FI" b="1" dirty="0" err="1" smtClean="0"/>
              <a:t>Gunther</a:t>
            </a:r>
            <a:r>
              <a:rPr lang="fi-FI" b="1" dirty="0" smtClean="0"/>
              <a:t> </a:t>
            </a:r>
            <a:r>
              <a:rPr lang="fi-FI" b="1" dirty="0" err="1" smtClean="0"/>
              <a:t>the</a:t>
            </a:r>
            <a:r>
              <a:rPr lang="fi-FI" b="1" dirty="0" smtClean="0"/>
              <a:t> </a:t>
            </a:r>
            <a:r>
              <a:rPr lang="fi-FI" b="1" dirty="0" err="1" smtClean="0"/>
              <a:t>Game</a:t>
            </a:r>
            <a:r>
              <a:rPr lang="fi-FI" b="1" dirty="0" smtClean="0"/>
              <a:t>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lang="en-US" dirty="0" smtClean="0"/>
              <a:t>A 3D </a:t>
            </a:r>
            <a:r>
              <a:rPr lang="en-US" dirty="0" smtClean="0"/>
              <a:t>racing </a:t>
            </a:r>
            <a:r>
              <a:rPr lang="en-US" dirty="0" smtClean="0"/>
              <a:t>video game called Gunther the Game is a </a:t>
            </a:r>
            <a:r>
              <a:rPr lang="en-US" dirty="0" smtClean="0"/>
              <a:t>PC-</a:t>
            </a:r>
            <a:r>
              <a:rPr lang="en-US" dirty="0" smtClean="0"/>
              <a:t>video </a:t>
            </a:r>
            <a:r>
              <a:rPr lang="en-US" dirty="0" smtClean="0"/>
              <a:t>game for people who want to compete against their friends </a:t>
            </a:r>
            <a:r>
              <a:rPr lang="en-US" dirty="0" smtClean="0"/>
              <a:t>in an online </a:t>
            </a:r>
            <a:r>
              <a:rPr lang="en-US" dirty="0" smtClean="0"/>
              <a:t>game. The purpose of the game is to collect points while </a:t>
            </a:r>
            <a:r>
              <a:rPr lang="en-US" dirty="0" smtClean="0"/>
              <a:t>driving laps through the circuit. </a:t>
            </a:r>
            <a:r>
              <a:rPr lang="en-US" dirty="0" smtClean="0"/>
              <a:t>The winner is a player who </a:t>
            </a:r>
            <a:r>
              <a:rPr lang="en-US" dirty="0" smtClean="0"/>
              <a:t>finishes 5 laps before the others. </a:t>
            </a:r>
            <a:r>
              <a:rPr lang="en-US" dirty="0" smtClean="0"/>
              <a:t>There </a:t>
            </a:r>
            <a:r>
              <a:rPr lang="en-US" dirty="0" smtClean="0"/>
              <a:t>are</a:t>
            </a:r>
            <a:r>
              <a:rPr lang="en-US" dirty="0" smtClean="0"/>
              <a:t> </a:t>
            </a:r>
            <a:r>
              <a:rPr lang="en-US" dirty="0" smtClean="0"/>
              <a:t>enemies on the road who shoot you to death if you are too slow!</a:t>
            </a:r>
            <a:endParaRPr lang="fi-FI" dirty="0"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3445642" y="2735385"/>
            <a:ext cx="2813821" cy="8766804"/>
          </a:xfrm>
          <a:prstGeom prst="rect">
            <a:avLst/>
          </a:prstGeom>
          <a:noFill/>
          <a:ln>
            <a:noFill/>
          </a:ln>
        </p:spPr>
        <p:txBody>
          <a:bodyPr lIns="122175" tIns="61075" rIns="122175" bIns="610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lang="fi-FI" sz="1500" b="1" i="0" u="none" strike="noStrike" cap="none" dirty="0" err="1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Methods</a:t>
            </a:r>
            <a:endParaRPr lang="fi-FI" sz="1500" b="1" i="0" u="none" strike="noStrike" cap="none" dirty="0" smtClean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lvl="0">
              <a:buSzPct val="25000"/>
            </a:pPr>
            <a:r>
              <a:rPr lang="fi-FI" sz="1500" b="0" i="0" u="none" strike="noStrike" cap="none" dirty="0" err="1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Gunther</a:t>
            </a:r>
            <a:r>
              <a:rPr lang="fi-FI" sz="15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fi-FI" sz="1500" b="0" i="0" u="none" strike="noStrike" cap="none" dirty="0" err="1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the</a:t>
            </a:r>
            <a:r>
              <a:rPr lang="fi-FI" sz="15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fi-FI" sz="1500" b="0" i="0" u="none" strike="noStrike" cap="none" dirty="0" err="1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Game</a:t>
            </a:r>
            <a:r>
              <a:rPr lang="fi-FI" sz="15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– a 3D </a:t>
            </a:r>
            <a:r>
              <a:rPr lang="fi-FI" sz="15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racing video </a:t>
            </a:r>
            <a:r>
              <a:rPr lang="fi-FI" sz="1500" b="0" i="0" u="none" strike="noStrike" cap="none" dirty="0" err="1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game</a:t>
            </a:r>
            <a:r>
              <a:rPr lang="fi-FI" sz="15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for </a:t>
            </a:r>
            <a:r>
              <a:rPr lang="fi-FI" sz="15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PC </a:t>
            </a:r>
            <a:r>
              <a:rPr lang="fi-FI" sz="1500" b="0" i="0" u="none" strike="noStrike" cap="none" dirty="0" err="1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developed</a:t>
            </a:r>
            <a:r>
              <a:rPr lang="fi-FI" sz="15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fi-FI" sz="1500" b="0" i="0" u="none" strike="noStrike" cap="none" dirty="0" err="1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with</a:t>
            </a:r>
            <a:r>
              <a:rPr lang="fi-FI" sz="15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fi-FI" sz="1500" b="0" i="0" u="none" strike="noStrike" cap="none" dirty="0" err="1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Unity</a:t>
            </a:r>
            <a:r>
              <a:rPr lang="fi-FI" dirty="0" smtClean="0"/>
              <a:t>, a cross-</a:t>
            </a:r>
            <a:r>
              <a:rPr lang="fi-FI" dirty="0" err="1" smtClean="0"/>
              <a:t>platform</a:t>
            </a:r>
            <a:r>
              <a:rPr lang="fi-FI" dirty="0" smtClean="0"/>
              <a:t> </a:t>
            </a:r>
            <a:r>
              <a:rPr lang="fi-FI" dirty="0" err="1" smtClean="0"/>
              <a:t>game</a:t>
            </a:r>
            <a:r>
              <a:rPr lang="fi-FI" dirty="0" smtClean="0"/>
              <a:t> </a:t>
            </a:r>
            <a:r>
              <a:rPr lang="fi-FI" dirty="0" err="1" smtClean="0"/>
              <a:t>engine</a:t>
            </a:r>
            <a:r>
              <a:rPr lang="fi-FI" dirty="0" smtClean="0"/>
              <a:t>. </a:t>
            </a:r>
            <a:r>
              <a:rPr lang="fi-FI" dirty="0" err="1" smtClean="0"/>
              <a:t>All</a:t>
            </a:r>
            <a:r>
              <a:rPr lang="fi-FI" dirty="0" smtClean="0"/>
              <a:t> </a:t>
            </a:r>
            <a:r>
              <a:rPr lang="fi-FI" dirty="0" err="1" smtClean="0"/>
              <a:t>scripts</a:t>
            </a:r>
            <a:r>
              <a:rPr lang="fi-FI" dirty="0" smtClean="0"/>
              <a:t> </a:t>
            </a:r>
            <a:r>
              <a:rPr lang="fi-FI" dirty="0" err="1" smtClean="0"/>
              <a:t>which</a:t>
            </a:r>
            <a:r>
              <a:rPr lang="fi-FI" dirty="0" smtClean="0"/>
              <a:t> </a:t>
            </a:r>
            <a:r>
              <a:rPr lang="fi-FI" dirty="0" err="1" smtClean="0"/>
              <a:t>we</a:t>
            </a:r>
            <a:r>
              <a:rPr lang="fi-FI" dirty="0" smtClean="0"/>
              <a:t> </a:t>
            </a:r>
            <a:r>
              <a:rPr lang="fi-FI" dirty="0" err="1" smtClean="0"/>
              <a:t>created</a:t>
            </a:r>
            <a:r>
              <a:rPr lang="fi-FI" dirty="0" smtClean="0"/>
              <a:t> for </a:t>
            </a:r>
            <a:r>
              <a:rPr lang="fi-FI" dirty="0" err="1" smtClean="0"/>
              <a:t>controlling</a:t>
            </a:r>
            <a:r>
              <a:rPr lang="fi-FI" dirty="0" smtClean="0"/>
              <a:t> </a:t>
            </a:r>
            <a:r>
              <a:rPr lang="fi-FI" dirty="0" err="1" smtClean="0"/>
              <a:t>Unity</a:t>
            </a:r>
            <a:r>
              <a:rPr lang="fi-FI" dirty="0" smtClean="0"/>
              <a:t> </a:t>
            </a:r>
            <a:r>
              <a:rPr lang="fi-FI" dirty="0" err="1" smtClean="0"/>
              <a:t>GameObjects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written</a:t>
            </a:r>
            <a:r>
              <a:rPr lang="fi-FI" dirty="0" smtClean="0"/>
              <a:t> in C#. </a:t>
            </a:r>
            <a:r>
              <a:rPr lang="fi-FI" dirty="0" err="1" smtClean="0"/>
              <a:t>Almost</a:t>
            </a:r>
            <a:r>
              <a:rPr lang="fi-FI" dirty="0" smtClean="0"/>
              <a:t> </a:t>
            </a:r>
            <a:r>
              <a:rPr lang="fi-FI" dirty="0" err="1" smtClean="0"/>
              <a:t>all</a:t>
            </a:r>
            <a:r>
              <a:rPr lang="fi-FI" dirty="0"/>
              <a:t> </a:t>
            </a:r>
            <a:r>
              <a:rPr lang="fi-FI" dirty="0" err="1" smtClean="0"/>
              <a:t>GameObjects</a:t>
            </a:r>
            <a:r>
              <a:rPr lang="fi-FI" dirty="0" smtClean="0"/>
              <a:t> of </a:t>
            </a:r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game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controlled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</a:t>
            </a:r>
            <a:r>
              <a:rPr lang="fi-FI" dirty="0" err="1" smtClean="0"/>
              <a:t>scripts</a:t>
            </a:r>
            <a:r>
              <a:rPr lang="fi-FI" dirty="0" smtClean="0"/>
              <a:t>. For </a:t>
            </a:r>
            <a:r>
              <a:rPr lang="fi-FI" dirty="0" err="1" smtClean="0"/>
              <a:t>developing</a:t>
            </a:r>
            <a:r>
              <a:rPr lang="fi-FI" dirty="0" smtClean="0"/>
              <a:t> </a:t>
            </a:r>
            <a:r>
              <a:rPr lang="fi-FI" dirty="0" err="1" smtClean="0"/>
              <a:t>we</a:t>
            </a:r>
            <a:r>
              <a:rPr lang="fi-FI" dirty="0" smtClean="0"/>
              <a:t> </a:t>
            </a:r>
            <a:r>
              <a:rPr lang="fi-FI" dirty="0" err="1" smtClean="0"/>
              <a:t>used</a:t>
            </a:r>
            <a:r>
              <a:rPr lang="fi-FI" dirty="0" smtClean="0"/>
              <a:t> </a:t>
            </a:r>
            <a:r>
              <a:rPr lang="fi-FI" dirty="0" err="1" smtClean="0"/>
              <a:t>Github</a:t>
            </a:r>
            <a:r>
              <a:rPr lang="fi-FI" dirty="0" smtClean="0"/>
              <a:t>, </a:t>
            </a:r>
            <a:r>
              <a:rPr lang="fi-FI" dirty="0" err="1" smtClean="0"/>
              <a:t>Unity</a:t>
            </a:r>
            <a:r>
              <a:rPr lang="fi-FI" dirty="0" smtClean="0"/>
              <a:t> 5.5.0 and </a:t>
            </a:r>
            <a:r>
              <a:rPr lang="fi-FI" dirty="0" err="1" smtClean="0"/>
              <a:t>Trello</a:t>
            </a:r>
            <a:r>
              <a:rPr lang="fi-FI" dirty="0" smtClean="0"/>
              <a:t>.</a:t>
            </a:r>
          </a:p>
          <a:p>
            <a:pPr lvl="0">
              <a:buSzPct val="25000"/>
            </a:pPr>
            <a:endParaRPr lang="fi-FI" dirty="0"/>
          </a:p>
          <a:p>
            <a:pPr lvl="0">
              <a:buSzPct val="25000"/>
            </a:pPr>
            <a:endParaRPr lang="fi-FI" dirty="0" smtClean="0"/>
          </a:p>
          <a:p>
            <a:pPr lvl="0">
              <a:buSzPct val="25000"/>
            </a:pPr>
            <a:endParaRPr lang="fi-FI" dirty="0"/>
          </a:p>
          <a:p>
            <a:pPr lvl="0">
              <a:buSzPct val="25000"/>
            </a:pPr>
            <a:endParaRPr lang="fi-FI" dirty="0"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lang="fi-FI" sz="1500" b="0" i="0" u="none" strike="noStrike" cap="none" dirty="0" smtClean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lang="fi-FI" dirty="0"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lang="fi-FI" sz="1500" b="0" i="0" u="none" strike="noStrike" cap="none" dirty="0" smtClean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lang="fi-FI"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lang="fi-FI" sz="15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FIGURE 2</a:t>
            </a:r>
            <a:r>
              <a:rPr lang="fi-FI" sz="15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. </a:t>
            </a:r>
            <a:r>
              <a:rPr lang="fi-FI" sz="1500" b="0" i="0" u="none" strike="noStrike" cap="none" dirty="0" err="1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View</a:t>
            </a:r>
            <a:r>
              <a:rPr lang="fi-FI" sz="15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of </a:t>
            </a:r>
            <a:r>
              <a:rPr lang="fi-FI" sz="1500" b="0" i="0" u="none" strike="noStrike" cap="none" dirty="0" err="1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Gunther</a:t>
            </a:r>
            <a:r>
              <a:rPr lang="fi-FI" sz="15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fi-FI" sz="1500" b="0" i="0" u="none" strike="noStrike" cap="none" dirty="0" err="1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the</a:t>
            </a:r>
            <a:r>
              <a:rPr lang="fi-FI" sz="15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fi-FI" sz="1500" b="0" i="0" u="none" strike="noStrike" cap="none" dirty="0" err="1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Game</a:t>
            </a:r>
            <a:endParaRPr lang="fi-FI" sz="1500" b="0" i="0" u="none" strike="noStrike" cap="none" dirty="0" smtClean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sz="1500" b="0" i="0" u="none" strike="noStrike" cap="none" dirty="0" smtClean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lang="fi-FI" sz="1500" b="1" i="0" u="none" strike="noStrike" cap="none" dirty="0" err="1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Results</a:t>
            </a:r>
            <a:endParaRPr lang="fi-FI" sz="1500" b="1" i="0" u="none" strike="noStrike" cap="none" dirty="0" smtClean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lang="fi-FI" sz="1500" i="0" u="none" strike="noStrike" cap="none" dirty="0" err="1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We</a:t>
            </a:r>
            <a:r>
              <a:rPr lang="fi-FI" sz="150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fi-FI" sz="1500" i="0" u="none" strike="noStrike" cap="none" dirty="0" err="1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learned</a:t>
            </a:r>
            <a:r>
              <a:rPr lang="fi-FI" sz="150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fi-FI" sz="1500" i="0" u="none" strike="noStrike" cap="none" dirty="0" err="1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that</a:t>
            </a:r>
            <a:r>
              <a:rPr lang="fi-FI" sz="150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fi-FI" sz="1500" i="0" u="none" strike="noStrike" cap="none" dirty="0" err="1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the</a:t>
            </a:r>
            <a:r>
              <a:rPr lang="fi-FI" sz="150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fi-FI" sz="1500" i="0" u="none" strike="noStrike" cap="none" dirty="0" err="1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Unity</a:t>
            </a:r>
            <a:r>
              <a:rPr lang="fi-FI" dirty="0"/>
              <a:t> </a:t>
            </a:r>
            <a:r>
              <a:rPr lang="fi-FI" dirty="0" err="1" smtClean="0"/>
              <a:t>game</a:t>
            </a:r>
            <a:r>
              <a:rPr lang="fi-FI" dirty="0" smtClean="0"/>
              <a:t> </a:t>
            </a:r>
            <a:r>
              <a:rPr lang="fi-FI" dirty="0" err="1" smtClean="0"/>
              <a:t>engine</a:t>
            </a:r>
            <a:r>
              <a:rPr lang="fi-FI" dirty="0" smtClean="0"/>
              <a:t> </a:t>
            </a:r>
            <a:r>
              <a:rPr lang="fi-FI" dirty="0" smtClean="0"/>
              <a:t>is a </a:t>
            </a:r>
            <a:r>
              <a:rPr lang="fi-FI" dirty="0" err="1" smtClean="0"/>
              <a:t>very</a:t>
            </a:r>
            <a:r>
              <a:rPr lang="fi-FI" dirty="0" smtClean="0"/>
              <a:t> </a:t>
            </a:r>
            <a:r>
              <a:rPr lang="fi-FI" dirty="0" err="1" smtClean="0"/>
              <a:t>good</a:t>
            </a:r>
            <a:r>
              <a:rPr lang="fi-FI" dirty="0" smtClean="0"/>
              <a:t> </a:t>
            </a:r>
            <a:r>
              <a:rPr lang="fi-FI" dirty="0" err="1" smtClean="0"/>
              <a:t>tool</a:t>
            </a:r>
            <a:r>
              <a:rPr lang="fi-FI" dirty="0" smtClean="0"/>
              <a:t> to </a:t>
            </a:r>
            <a:r>
              <a:rPr lang="fi-FI" dirty="0" err="1" smtClean="0"/>
              <a:t>develop</a:t>
            </a:r>
            <a:r>
              <a:rPr lang="fi-FI" dirty="0" smtClean="0"/>
              <a:t> video </a:t>
            </a:r>
            <a:r>
              <a:rPr lang="fi-FI" dirty="0" err="1" smtClean="0"/>
              <a:t>games</a:t>
            </a:r>
            <a:r>
              <a:rPr lang="fi-FI" dirty="0" smtClean="0"/>
              <a:t> for PC. </a:t>
            </a:r>
            <a:r>
              <a:rPr lang="fi-FI" dirty="0" err="1" smtClean="0"/>
              <a:t>Especially</a:t>
            </a:r>
            <a:r>
              <a:rPr lang="fi-FI" dirty="0" smtClean="0"/>
              <a:t> for </a:t>
            </a:r>
            <a:r>
              <a:rPr lang="fi-FI" dirty="0" err="1" smtClean="0"/>
              <a:t>people</a:t>
            </a:r>
            <a:r>
              <a:rPr lang="fi-FI" dirty="0" smtClean="0"/>
              <a:t> </a:t>
            </a:r>
            <a:r>
              <a:rPr lang="fi-FI" dirty="0" err="1" smtClean="0"/>
              <a:t>like</a:t>
            </a:r>
            <a:r>
              <a:rPr lang="fi-FI" dirty="0" smtClean="0"/>
              <a:t> </a:t>
            </a:r>
            <a:r>
              <a:rPr lang="fi-FI" dirty="0" smtClean="0"/>
              <a:t>us, </a:t>
            </a:r>
            <a:r>
              <a:rPr lang="fi-FI" dirty="0" err="1" smtClean="0"/>
              <a:t>who</a:t>
            </a:r>
            <a:r>
              <a:rPr lang="fi-FI" dirty="0" smtClean="0"/>
              <a:t> </a:t>
            </a:r>
            <a:r>
              <a:rPr lang="fi-FI" dirty="0" err="1" smtClean="0"/>
              <a:t>want</a:t>
            </a:r>
            <a:r>
              <a:rPr lang="fi-FI" dirty="0" smtClean="0"/>
              <a:t> to </a:t>
            </a:r>
            <a:r>
              <a:rPr lang="fi-FI" dirty="0" err="1" smtClean="0"/>
              <a:t>begin</a:t>
            </a:r>
            <a:r>
              <a:rPr lang="fi-FI" dirty="0" smtClean="0"/>
              <a:t> </a:t>
            </a:r>
            <a:r>
              <a:rPr lang="fi-FI" dirty="0" err="1" smtClean="0"/>
              <a:t>development</a:t>
            </a:r>
            <a:r>
              <a:rPr lang="fi-FI" dirty="0" smtClean="0"/>
              <a:t> of 3D </a:t>
            </a:r>
            <a:r>
              <a:rPr lang="fi-FI" dirty="0" err="1" smtClean="0"/>
              <a:t>games</a:t>
            </a:r>
            <a:r>
              <a:rPr lang="fi-FI" dirty="0" smtClean="0"/>
              <a:t>. For </a:t>
            </a:r>
            <a:r>
              <a:rPr lang="fi-FI" dirty="0" err="1" smtClean="0"/>
              <a:t>that</a:t>
            </a:r>
            <a:r>
              <a:rPr lang="fi-FI" dirty="0" smtClean="0"/>
              <a:t>,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Unity</a:t>
            </a:r>
            <a:r>
              <a:rPr lang="fi-FI" dirty="0" smtClean="0"/>
              <a:t> </a:t>
            </a:r>
            <a:r>
              <a:rPr lang="fi-FI" dirty="0" err="1" smtClean="0"/>
              <a:t>game</a:t>
            </a:r>
            <a:r>
              <a:rPr lang="fi-FI" dirty="0" smtClean="0"/>
              <a:t> </a:t>
            </a:r>
            <a:r>
              <a:rPr lang="fi-FI" dirty="0" err="1" smtClean="0"/>
              <a:t>engine</a:t>
            </a:r>
            <a:r>
              <a:rPr lang="fi-FI" dirty="0" smtClean="0"/>
              <a:t> is a </a:t>
            </a:r>
            <a:r>
              <a:rPr lang="fi-FI" dirty="0" err="1" smtClean="0"/>
              <a:t>good</a:t>
            </a:r>
            <a:r>
              <a:rPr lang="fi-FI" dirty="0" smtClean="0"/>
              <a:t> </a:t>
            </a:r>
            <a:r>
              <a:rPr lang="fi-FI" dirty="0" err="1" smtClean="0"/>
              <a:t>way</a:t>
            </a:r>
            <a:r>
              <a:rPr lang="fi-FI" dirty="0" smtClean="0"/>
              <a:t> to </a:t>
            </a:r>
            <a:r>
              <a:rPr lang="fi-FI" dirty="0" err="1" smtClean="0"/>
              <a:t>start</a:t>
            </a:r>
            <a:r>
              <a:rPr lang="fi-FI" dirty="0" smtClean="0"/>
              <a:t>. </a:t>
            </a:r>
            <a:r>
              <a:rPr lang="fi-FI" dirty="0" err="1" smtClean="0"/>
              <a:t>There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countless</a:t>
            </a:r>
            <a:r>
              <a:rPr lang="fi-FI" dirty="0" smtClean="0"/>
              <a:t> </a:t>
            </a:r>
            <a:r>
              <a:rPr lang="fi-FI" dirty="0" err="1" smtClean="0"/>
              <a:t>numbers</a:t>
            </a:r>
            <a:r>
              <a:rPr lang="fi-FI" dirty="0" smtClean="0"/>
              <a:t> of </a:t>
            </a:r>
            <a:r>
              <a:rPr lang="fi-FI" dirty="0" err="1" smtClean="0"/>
              <a:t>tutorials</a:t>
            </a:r>
            <a:r>
              <a:rPr lang="fi-FI" dirty="0" smtClean="0"/>
              <a:t> for </a:t>
            </a:r>
            <a:r>
              <a:rPr lang="fi-FI" dirty="0" err="1" smtClean="0"/>
              <a:t>beginners</a:t>
            </a:r>
            <a:r>
              <a:rPr lang="fi-FI" dirty="0" smtClean="0"/>
              <a:t>.</a:t>
            </a:r>
            <a:endParaRPr lang="fi-FI" sz="1500" i="0" u="none" strike="noStrike" cap="none" dirty="0" smtClean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5" name="Shape 35"/>
          <p:cNvSpPr txBox="1">
            <a:spLocks noGrp="1"/>
          </p:cNvSpPr>
          <p:nvPr>
            <p:ph type="body" idx="3"/>
          </p:nvPr>
        </p:nvSpPr>
        <p:spPr>
          <a:xfrm>
            <a:off x="6389125" y="3080075"/>
            <a:ext cx="2813700" cy="8204400"/>
          </a:xfrm>
          <a:prstGeom prst="rect">
            <a:avLst/>
          </a:prstGeom>
          <a:noFill/>
          <a:ln>
            <a:noFill/>
          </a:ln>
        </p:spPr>
        <p:txBody>
          <a:bodyPr lIns="122175" tIns="61075" rIns="122175" bIns="610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lang="fi-FI" sz="1500" b="0" i="0" u="none" strike="noStrike" cap="none" dirty="0" smtClean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lang="fi-FI" dirty="0"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lang="fi-FI" sz="1500" b="0" i="0" u="none" strike="noStrike" cap="none" dirty="0" smtClean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lang="fi-FI" dirty="0"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lang="fi-FI" sz="1500" b="0" i="0" u="none" strike="noStrike" cap="none" dirty="0" smtClean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lang="fi-FI" sz="1500" b="0" i="0" u="none" strike="noStrike" cap="none" dirty="0" smtClean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lang="fi-FI" sz="15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FIGURE 3</a:t>
            </a:r>
            <a:r>
              <a:rPr lang="fi-FI" sz="15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. </a:t>
            </a:r>
            <a:r>
              <a:rPr lang="fi-FI" dirty="0" err="1" smtClean="0"/>
              <a:t>View</a:t>
            </a:r>
            <a:r>
              <a:rPr lang="fi-FI" dirty="0" smtClean="0"/>
              <a:t> of </a:t>
            </a:r>
            <a:r>
              <a:rPr lang="fi-FI" dirty="0" err="1" smtClean="0"/>
              <a:t>eding</a:t>
            </a:r>
            <a:r>
              <a:rPr lang="fi-FI" dirty="0" smtClean="0"/>
              <a:t> </a:t>
            </a:r>
            <a:r>
              <a:rPr lang="fi-FI" dirty="0" err="1" smtClean="0"/>
              <a:t>screen</a:t>
            </a:r>
            <a:endParaRPr lang="fi-FI" dirty="0" smtClean="0"/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lang="fi-FI" sz="1500" b="1" i="0" u="none" strike="noStrike" cap="none" dirty="0" smtClean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lang="fi-FI" sz="1500" b="1" i="0" u="none" strike="noStrike" cap="none" dirty="0" err="1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Conclusions</a:t>
            </a:r>
            <a:endParaRPr lang="fi-FI" sz="1500" b="1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lvl="0">
              <a:buSzPct val="25000"/>
            </a:pPr>
            <a:r>
              <a:rPr lang="fi-FI" dirty="0" err="1" smtClean="0"/>
              <a:t>Working</a:t>
            </a:r>
            <a:r>
              <a:rPr lang="fi-FI" dirty="0" smtClean="0"/>
              <a:t> </a:t>
            </a:r>
            <a:r>
              <a:rPr lang="fi-FI" dirty="0" err="1" smtClean="0"/>
              <a:t>with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Unity</a:t>
            </a:r>
            <a:r>
              <a:rPr lang="fi-FI" dirty="0" smtClean="0"/>
              <a:t> </a:t>
            </a:r>
            <a:r>
              <a:rPr lang="fi-FI" dirty="0" err="1" smtClean="0"/>
              <a:t>game</a:t>
            </a:r>
            <a:r>
              <a:rPr lang="fi-FI" dirty="0" smtClean="0"/>
              <a:t> </a:t>
            </a:r>
            <a:r>
              <a:rPr lang="fi-FI" dirty="0" err="1" smtClean="0"/>
              <a:t>engine</a:t>
            </a:r>
            <a:r>
              <a:rPr lang="fi-FI" dirty="0" smtClean="0"/>
              <a:t> </a:t>
            </a:r>
            <a:r>
              <a:rPr lang="fi-FI" dirty="0" err="1" smtClean="0"/>
              <a:t>was</a:t>
            </a:r>
            <a:r>
              <a:rPr lang="fi-FI" dirty="0" smtClean="0"/>
              <a:t> </a:t>
            </a:r>
            <a:r>
              <a:rPr lang="fi-FI" dirty="0" err="1" smtClean="0"/>
              <a:t>really</a:t>
            </a:r>
            <a:r>
              <a:rPr lang="fi-FI" dirty="0" smtClean="0"/>
              <a:t> </a:t>
            </a:r>
            <a:r>
              <a:rPr lang="fi-FI" dirty="0" err="1" smtClean="0"/>
              <a:t>nice</a:t>
            </a:r>
            <a:r>
              <a:rPr lang="fi-FI" dirty="0" smtClean="0"/>
              <a:t>. For us it </a:t>
            </a:r>
            <a:r>
              <a:rPr lang="fi-FI" dirty="0" err="1" smtClean="0"/>
              <a:t>became</a:t>
            </a:r>
            <a:r>
              <a:rPr lang="fi-FI" dirty="0" smtClean="0"/>
              <a:t> </a:t>
            </a:r>
            <a:r>
              <a:rPr lang="fi-FI" dirty="0" err="1" smtClean="0"/>
              <a:t>clear</a:t>
            </a:r>
            <a:r>
              <a:rPr lang="fi-FI" dirty="0" smtClean="0"/>
              <a:t> </a:t>
            </a:r>
            <a:r>
              <a:rPr lang="fi-FI" dirty="0" err="1" smtClean="0"/>
              <a:t>that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/>
              <a:t> </a:t>
            </a:r>
            <a:r>
              <a:rPr lang="fi-FI" dirty="0" err="1"/>
              <a:t>U</a:t>
            </a:r>
            <a:r>
              <a:rPr lang="fi-FI" dirty="0" err="1" smtClean="0"/>
              <a:t>nity</a:t>
            </a:r>
            <a:r>
              <a:rPr lang="fi-FI" dirty="0" smtClean="0"/>
              <a:t> </a:t>
            </a:r>
            <a:r>
              <a:rPr lang="fi-FI" dirty="0" err="1" smtClean="0"/>
              <a:t>has</a:t>
            </a:r>
            <a:r>
              <a:rPr lang="fi-FI" dirty="0" smtClean="0"/>
              <a:t> an </a:t>
            </a:r>
            <a:r>
              <a:rPr lang="fi-FI" dirty="0" err="1" smtClean="0"/>
              <a:t>unlimited</a:t>
            </a:r>
            <a:r>
              <a:rPr lang="fi-FI" dirty="0" smtClean="0"/>
              <a:t> </a:t>
            </a:r>
            <a:r>
              <a:rPr lang="fi-FI" dirty="0" err="1" smtClean="0"/>
              <a:t>number</a:t>
            </a:r>
            <a:r>
              <a:rPr lang="fi-FI" dirty="0" smtClean="0"/>
              <a:t> of </a:t>
            </a:r>
            <a:r>
              <a:rPr lang="fi-FI" dirty="0" err="1" smtClean="0"/>
              <a:t>possibilities</a:t>
            </a:r>
            <a:r>
              <a:rPr lang="fi-FI" dirty="0" smtClean="0"/>
              <a:t>. </a:t>
            </a:r>
            <a:r>
              <a:rPr lang="fi-FI" dirty="0" err="1" smtClean="0"/>
              <a:t>We</a:t>
            </a:r>
            <a:r>
              <a:rPr lang="fi-FI" dirty="0" smtClean="0"/>
              <a:t> </a:t>
            </a:r>
            <a:r>
              <a:rPr lang="fi-FI" dirty="0" err="1" smtClean="0"/>
              <a:t>reached</a:t>
            </a:r>
            <a:r>
              <a:rPr lang="fi-FI" dirty="0" smtClean="0"/>
              <a:t> </a:t>
            </a:r>
            <a:r>
              <a:rPr lang="fi-FI" dirty="0" err="1" smtClean="0"/>
              <a:t>our</a:t>
            </a:r>
            <a:r>
              <a:rPr lang="fi-FI" dirty="0" smtClean="0"/>
              <a:t> main </a:t>
            </a:r>
            <a:r>
              <a:rPr lang="fi-FI" dirty="0" err="1" smtClean="0"/>
              <a:t>goal</a:t>
            </a:r>
            <a:r>
              <a:rPr lang="fi-FI" dirty="0" smtClean="0"/>
              <a:t>, </a:t>
            </a:r>
            <a:r>
              <a:rPr lang="fi-FI" dirty="0" err="1" smtClean="0"/>
              <a:t>which</a:t>
            </a:r>
            <a:r>
              <a:rPr lang="fi-FI" dirty="0" smtClean="0"/>
              <a:t> </a:t>
            </a:r>
            <a:r>
              <a:rPr lang="fi-FI" dirty="0" err="1" smtClean="0"/>
              <a:t>was</a:t>
            </a:r>
            <a:r>
              <a:rPr lang="fi-FI" dirty="0" smtClean="0"/>
              <a:t> to </a:t>
            </a:r>
            <a:r>
              <a:rPr lang="fi-FI" dirty="0" err="1" smtClean="0"/>
              <a:t>create</a:t>
            </a:r>
            <a:r>
              <a:rPr lang="fi-FI" dirty="0" smtClean="0"/>
              <a:t> </a:t>
            </a:r>
            <a:r>
              <a:rPr lang="fi-FI" dirty="0" err="1" smtClean="0"/>
              <a:t>working</a:t>
            </a:r>
            <a:r>
              <a:rPr lang="fi-FI" dirty="0" smtClean="0"/>
              <a:t> 3D </a:t>
            </a:r>
            <a:r>
              <a:rPr lang="fi-FI" dirty="0" smtClean="0"/>
              <a:t>video </a:t>
            </a:r>
            <a:r>
              <a:rPr lang="fi-FI" dirty="0" err="1" smtClean="0"/>
              <a:t>game</a:t>
            </a:r>
            <a:r>
              <a:rPr lang="fi-FI" dirty="0" smtClean="0"/>
              <a:t>. </a:t>
            </a:r>
            <a:r>
              <a:rPr lang="fi-FI" dirty="0" err="1" smtClean="0"/>
              <a:t>There</a:t>
            </a:r>
            <a:r>
              <a:rPr lang="fi-FI" dirty="0" smtClean="0"/>
              <a:t> </a:t>
            </a:r>
            <a:r>
              <a:rPr lang="fi-FI" dirty="0" err="1" smtClean="0"/>
              <a:t>were</a:t>
            </a:r>
            <a:r>
              <a:rPr lang="fi-FI" dirty="0" smtClean="0"/>
              <a:t> no </a:t>
            </a:r>
            <a:r>
              <a:rPr lang="fi-FI" dirty="0" err="1" smtClean="0"/>
              <a:t>major</a:t>
            </a:r>
            <a:r>
              <a:rPr lang="fi-FI" dirty="0" smtClean="0"/>
              <a:t> </a:t>
            </a:r>
            <a:r>
              <a:rPr lang="fi-FI" dirty="0" err="1" smtClean="0"/>
              <a:t>problems</a:t>
            </a:r>
            <a:r>
              <a:rPr lang="fi-FI" dirty="0" smtClean="0"/>
              <a:t>.</a:t>
            </a:r>
            <a:endParaRPr lang="fi-FI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635" y="5470358"/>
            <a:ext cx="2813828" cy="30159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79" y="4887267"/>
            <a:ext cx="2687194" cy="30054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125" y="3080070"/>
            <a:ext cx="2799102" cy="30301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amk oranssi">
  <a:themeElements>
    <a:clrScheme name="Oamk oranssi 2">
      <a:dk1>
        <a:srgbClr val="000000"/>
      </a:dk1>
      <a:lt1>
        <a:srgbClr val="FFFFFF"/>
      </a:lt1>
      <a:dk2>
        <a:srgbClr val="FD7813"/>
      </a:dk2>
      <a:lt2>
        <a:srgbClr val="E6E6E6"/>
      </a:lt2>
      <a:accent1>
        <a:srgbClr val="FD7813"/>
      </a:accent1>
      <a:accent2>
        <a:srgbClr val="FFA558"/>
      </a:accent2>
      <a:accent3>
        <a:srgbClr val="FFBC86"/>
      </a:accent3>
      <a:accent4>
        <a:srgbClr val="FFD3B1"/>
      </a:accent4>
      <a:accent5>
        <a:srgbClr val="FFE9D9"/>
      </a:accent5>
      <a:accent6>
        <a:srgbClr val="F7F4EC"/>
      </a:accent6>
      <a:hlink>
        <a:srgbClr val="2E809E"/>
      </a:hlink>
      <a:folHlink>
        <a:srgbClr val="3CA5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251</Words>
  <Application>Microsoft Office PowerPoint</Application>
  <PresentationFormat>A3 Paper (297x420 mm)</PresentationFormat>
  <Paragraphs>59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 Narrow</vt:lpstr>
      <vt:lpstr>Calibri</vt:lpstr>
      <vt:lpstr>Arial</vt:lpstr>
      <vt:lpstr>Oamk oranssi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Hannes-Antti Luokkanen</dc:creator>
  <cp:lastModifiedBy>Saku Rautio</cp:lastModifiedBy>
  <cp:revision>33</cp:revision>
  <dcterms:modified xsi:type="dcterms:W3CDTF">2016-12-20T06:11:19Z</dcterms:modified>
</cp:coreProperties>
</file>