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0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9646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94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638913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2152" y="2757268"/>
            <a:ext cx="8700800" cy="8527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02152" y="2765250"/>
            <a:ext cx="4307340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98392" y="2765250"/>
            <a:ext cx="4304562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Narrow"/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2152" y="1720777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502152" y="2479383"/>
            <a:ext cx="8700800" cy="0"/>
          </a:xfrm>
          <a:prstGeom prst="straightConnector1">
            <a:avLst/>
          </a:prstGeom>
          <a:noFill/>
          <a:ln w="9525" cap="flat" cmpd="sng">
            <a:solidFill>
              <a:srgbClr val="FC74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828" y="308876"/>
            <a:ext cx="2886456" cy="362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87427" y="11666664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Thesis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87427" y="11951143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Date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of 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publication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: 201</a:t>
            </a:r>
            <a:r>
              <a:rPr lang="fi-FI" sz="1200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, Summer</a:t>
            </a:r>
          </a:p>
        </p:txBody>
      </p:sp>
      <p:sp>
        <p:nvSpPr>
          <p:cNvPr id="30" name="Shape 30"/>
          <p:cNvSpPr/>
          <p:nvPr/>
        </p:nvSpPr>
        <p:spPr>
          <a:xfrm>
            <a:off x="487427" y="12235625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Superviso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Pertti Heikkilä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Narrow"/>
              <a:buNone/>
            </a:pPr>
            <a:r>
              <a:rPr lang="fi-FI" sz="240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Designing</a:t>
            </a:r>
            <a:r>
              <a:rPr lang="fi-FI" sz="240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and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developing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endParaRPr lang="fi-FI" sz="240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502152" y="1852081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Hannes, Oula, Saku and Tuure</a:t>
            </a:r>
            <a:endParaRPr lang="fi-FI" sz="1000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School of </a:t>
            </a:r>
            <a:r>
              <a:rPr lang="fi-FI" sz="1000" b="0" i="0" u="none" strike="noStrike" cap="none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Engineering, Software </a:t>
            </a: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Engineering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indent="-69850">
              <a:buSzPct val="73333"/>
            </a:pPr>
            <a:r>
              <a:rPr lang="en-US" dirty="0" smtClean="0"/>
              <a:t>The subject of this thesis was to design and develop 3D –video game for PC. Development we used Unity which is a cross-platform game engine developed by Unity Technologies. Our goal was to develop a racing video game.</a:t>
            </a:r>
          </a:p>
          <a:p>
            <a:pPr lvl="0" indent="-69850">
              <a:buSzPct val="73333"/>
            </a:pPr>
            <a:r>
              <a:rPr lang="fi-FI" dirty="0"/>
              <a:t/>
            </a:r>
            <a:br>
              <a:rPr lang="fi-FI" dirty="0"/>
            </a:b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lvl="0" algn="ctr">
              <a:buSzPct val="25000"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1. </a:t>
            </a:r>
            <a:r>
              <a:rPr lang="fi-FI" dirty="0" err="1"/>
              <a:t>View</a:t>
            </a:r>
            <a:r>
              <a:rPr lang="fi-FI" dirty="0"/>
              <a:t> of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screen</a:t>
            </a:r>
            <a:endParaRPr lang="fi-FI" dirty="0" smtClean="0"/>
          </a:p>
          <a:p>
            <a:pPr lvl="0" algn="ctr">
              <a:buSzPct val="25000"/>
            </a:pPr>
            <a:endParaRPr lang="fi-FI" b="1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 err="1" smtClean="0"/>
              <a:t>Gunther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Game</a:t>
            </a:r>
            <a:r>
              <a:rPr lang="fi-FI" b="1" dirty="0" smtClean="0"/>
              <a:t> </a:t>
            </a:r>
            <a:r>
              <a:rPr lang="fi-FI" b="1" dirty="0" smtClean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dirty="0" smtClean="0"/>
              <a:t>A </a:t>
            </a:r>
            <a:r>
              <a:rPr lang="en-US" dirty="0" smtClean="0"/>
              <a:t>3D –racing video game called </a:t>
            </a:r>
            <a:r>
              <a:rPr lang="en-US" dirty="0" smtClean="0"/>
              <a:t>Gunther the Game is </a:t>
            </a:r>
            <a:r>
              <a:rPr lang="en-US" dirty="0" smtClean="0"/>
              <a:t>a PC –video game for people who want to compete against their friends in online game. The purpose of the game is to collect points while driving. The winner is a player who gathers more points before death. There is enemies on the road who shoot you to death if you are too slow!</a:t>
            </a:r>
            <a:endParaRPr lang="fi-FI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76680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Methods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>
              <a:buSzPct val="25000"/>
            </a:pP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3D – racing video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for PC is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developed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Unity</a:t>
            </a:r>
            <a:r>
              <a:rPr lang="fi-FI" dirty="0" smtClean="0"/>
              <a:t>, a cross-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.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for </a:t>
            </a:r>
            <a:r>
              <a:rPr lang="fi-FI" dirty="0" err="1" smtClean="0"/>
              <a:t>controlling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GameObjects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written</a:t>
            </a:r>
            <a:r>
              <a:rPr lang="fi-FI" dirty="0" smtClean="0"/>
              <a:t> in C#. </a:t>
            </a:r>
            <a:r>
              <a:rPr lang="fi-FI" dirty="0" err="1" smtClean="0"/>
              <a:t>Almost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/>
              <a:t> </a:t>
            </a:r>
            <a:r>
              <a:rPr lang="fi-FI" dirty="0" err="1" smtClean="0"/>
              <a:t>GameObjects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controlled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. For </a:t>
            </a:r>
            <a:r>
              <a:rPr lang="fi-FI" dirty="0" err="1" smtClean="0"/>
              <a:t>developing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</a:t>
            </a:r>
            <a:r>
              <a:rPr lang="fi-FI" dirty="0" err="1" smtClean="0"/>
              <a:t>Github</a:t>
            </a:r>
            <a:r>
              <a:rPr lang="fi-FI" dirty="0" smtClean="0"/>
              <a:t>, </a:t>
            </a:r>
            <a:r>
              <a:rPr lang="fi-FI" dirty="0" err="1" smtClean="0"/>
              <a:t>Unity</a:t>
            </a:r>
            <a:r>
              <a:rPr lang="fi-FI" dirty="0" smtClean="0"/>
              <a:t> 5.5.0 and </a:t>
            </a:r>
            <a:r>
              <a:rPr lang="fi-FI" dirty="0" err="1" smtClean="0"/>
              <a:t>Trello</a:t>
            </a:r>
            <a:r>
              <a:rPr lang="fi-FI" dirty="0" smtClean="0"/>
              <a:t>.</a:t>
            </a:r>
          </a:p>
          <a:p>
            <a:pPr lvl="0">
              <a:buSzPct val="25000"/>
            </a:pPr>
            <a:endParaRPr lang="fi-FI" dirty="0"/>
          </a:p>
          <a:p>
            <a:pPr lvl="0">
              <a:buSzPct val="25000"/>
            </a:pPr>
            <a:endParaRPr lang="fi-FI" dirty="0" smtClean="0"/>
          </a:p>
          <a:p>
            <a:pPr lvl="0">
              <a:buSzPct val="25000"/>
            </a:pPr>
            <a:endParaRPr lang="fi-FI" dirty="0"/>
          </a:p>
          <a:p>
            <a:pPr lvl="0">
              <a:buSzPct val="25000"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2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View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learned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that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Unity</a:t>
            </a:r>
            <a:r>
              <a:rPr lang="fi-FI" dirty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</a:t>
            </a:r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to </a:t>
            </a:r>
            <a:r>
              <a:rPr lang="fi-FI" dirty="0" err="1" smtClean="0"/>
              <a:t>develop</a:t>
            </a:r>
            <a:r>
              <a:rPr lang="fi-FI" dirty="0" smtClean="0"/>
              <a:t> video </a:t>
            </a:r>
            <a:r>
              <a:rPr lang="fi-FI" dirty="0" err="1" smtClean="0"/>
              <a:t>games</a:t>
            </a:r>
            <a:r>
              <a:rPr lang="fi-FI" dirty="0" smtClean="0"/>
              <a:t> for PC. </a:t>
            </a:r>
            <a:r>
              <a:rPr lang="fi-FI" dirty="0" err="1" smtClean="0"/>
              <a:t>Especially</a:t>
            </a:r>
            <a:r>
              <a:rPr lang="fi-FI" dirty="0" smtClean="0"/>
              <a:t> </a:t>
            </a:r>
            <a:r>
              <a:rPr lang="fi-FI" dirty="0" err="1" smtClean="0"/>
              <a:t>people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us </a:t>
            </a:r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begin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 of 3D –</a:t>
            </a:r>
            <a:r>
              <a:rPr lang="fi-FI" dirty="0" err="1" smtClean="0"/>
              <a:t>games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a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 to </a:t>
            </a:r>
            <a:r>
              <a:rPr lang="fi-FI" dirty="0" err="1" smtClean="0"/>
              <a:t>start</a:t>
            </a:r>
            <a:r>
              <a:rPr lang="fi-FI" dirty="0" smtClean="0"/>
              <a:t>. </a:t>
            </a:r>
            <a:r>
              <a:rPr lang="fi-FI" dirty="0" err="1" smtClean="0"/>
              <a:t>There</a:t>
            </a:r>
            <a:r>
              <a:rPr lang="fi-FI" dirty="0" smtClean="0"/>
              <a:t> is </a:t>
            </a:r>
            <a:r>
              <a:rPr lang="fi-FI" dirty="0" err="1" smtClean="0"/>
              <a:t>countless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of </a:t>
            </a:r>
            <a:r>
              <a:rPr lang="fi-FI" dirty="0" err="1" smtClean="0"/>
              <a:t>tutorials</a:t>
            </a:r>
            <a:r>
              <a:rPr lang="fi-FI" dirty="0" smtClean="0"/>
              <a:t> for </a:t>
            </a:r>
            <a:r>
              <a:rPr lang="fi-FI" dirty="0" err="1" smtClean="0"/>
              <a:t>beginners</a:t>
            </a:r>
            <a:r>
              <a:rPr lang="fi-FI" dirty="0" smtClean="0"/>
              <a:t>.</a:t>
            </a:r>
            <a:endParaRPr lang="fi-FI" sz="150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389125" y="3080075"/>
            <a:ext cx="2813700" cy="8204400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3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dirty="0" err="1" smtClean="0"/>
              <a:t>View</a:t>
            </a:r>
            <a:r>
              <a:rPr lang="fi-FI" dirty="0" smtClean="0"/>
              <a:t> of </a:t>
            </a:r>
            <a:r>
              <a:rPr lang="fi-FI" dirty="0" err="1" smtClean="0"/>
              <a:t>eding</a:t>
            </a:r>
            <a:r>
              <a:rPr lang="fi-FI" dirty="0" smtClean="0"/>
              <a:t> </a:t>
            </a:r>
            <a:r>
              <a:rPr lang="fi-FI" dirty="0" err="1" smtClean="0"/>
              <a:t>screen</a:t>
            </a:r>
            <a:endParaRPr lang="fi-FI" smtClean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Conclusions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>
              <a:buSzPct val="25000"/>
            </a:pP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</a:t>
            </a:r>
            <a:r>
              <a:rPr lang="fi-FI" dirty="0" err="1" smtClean="0"/>
              <a:t>really</a:t>
            </a:r>
            <a:r>
              <a:rPr lang="fi-FI" dirty="0" smtClean="0"/>
              <a:t> </a:t>
            </a:r>
            <a:r>
              <a:rPr lang="fi-FI" dirty="0" err="1" smtClean="0"/>
              <a:t>nice</a:t>
            </a:r>
            <a:r>
              <a:rPr lang="fi-FI" dirty="0" smtClean="0"/>
              <a:t>. For us it </a:t>
            </a:r>
            <a:r>
              <a:rPr lang="fi-FI" dirty="0" err="1" smtClean="0"/>
              <a:t>became</a:t>
            </a:r>
            <a:r>
              <a:rPr lang="fi-FI" dirty="0" smtClean="0"/>
              <a:t> </a:t>
            </a:r>
            <a:r>
              <a:rPr lang="fi-FI" dirty="0" err="1" smtClean="0"/>
              <a:t>clear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an </a:t>
            </a:r>
            <a:r>
              <a:rPr lang="fi-FI" dirty="0" err="1" smtClean="0"/>
              <a:t>unlimited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possibilities</a:t>
            </a:r>
            <a:r>
              <a:rPr lang="fi-FI" dirty="0" smtClean="0"/>
              <a:t>.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reached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main </a:t>
            </a:r>
            <a:r>
              <a:rPr lang="fi-FI" dirty="0" err="1" smtClean="0"/>
              <a:t>goal</a:t>
            </a:r>
            <a:r>
              <a:rPr lang="fi-FI" dirty="0" smtClean="0"/>
              <a:t>,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3D –video </a:t>
            </a:r>
            <a:r>
              <a:rPr lang="fi-FI" dirty="0" err="1" smtClean="0"/>
              <a:t>game</a:t>
            </a:r>
            <a:r>
              <a:rPr lang="fi-FI" dirty="0" smtClean="0"/>
              <a:t>.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no </a:t>
            </a:r>
            <a:r>
              <a:rPr lang="fi-FI" dirty="0" err="1" smtClean="0"/>
              <a:t>major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35" y="5470358"/>
            <a:ext cx="2813828" cy="301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9" y="4887267"/>
            <a:ext cx="2687194" cy="3005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25" y="3080070"/>
            <a:ext cx="2799102" cy="3030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rgbClr val="000000"/>
      </a:dk1>
      <a:lt1>
        <a:srgbClr val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242</Words>
  <Application>Microsoft Office PowerPoint</Application>
  <PresentationFormat>A3 Paper (297x420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Arial</vt:lpstr>
      <vt:lpstr>Oamk oranssi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Hannes-Antti Luokkanen</dc:creator>
  <cp:lastModifiedBy>Hannes-Antti Luokkanen</cp:lastModifiedBy>
  <cp:revision>32</cp:revision>
  <dcterms:modified xsi:type="dcterms:W3CDTF">2016-12-16T10:29:40Z</dcterms:modified>
</cp:coreProperties>
</file>