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B6F4B-37F0-46F6-99E6-C7E928104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DD2B92-12A9-4444-9BC8-64F11F15C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70A57-017B-4E08-BA18-30548CB4B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3354-D5C2-4F6A-89A4-EFB095207F38}" type="datetimeFigureOut">
              <a:rPr lang="zh-CN" altLang="en-US" smtClean="0"/>
              <a:t>2018.2.22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6A01F-B22D-4D3B-B8C6-303818791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98C5D-79FF-483C-BC27-2544D6AB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6FE3-C345-4D8D-AA3A-BA1719F4D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93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FDD7F-ECC5-43B5-956D-FBCDA7C0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936672-8541-4156-ADB7-95389581A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13D30-5410-456A-901D-00101EC47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3354-D5C2-4F6A-89A4-EFB095207F38}" type="datetimeFigureOut">
              <a:rPr lang="zh-CN" altLang="en-US" smtClean="0"/>
              <a:t>2018.2.22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860D3A-DE49-4A18-BD22-0C72FDF0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A8DB6-DA1D-48F8-A529-F1AAB8A8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6FE3-C345-4D8D-AA3A-BA1719F4D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70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8AAE71-E8CA-4E97-977C-025E8FA5E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07F708-744C-430E-8086-06E98B1A1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A87DFE-EE8C-401A-ACF8-5145729BC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3354-D5C2-4F6A-89A4-EFB095207F38}" type="datetimeFigureOut">
              <a:rPr lang="zh-CN" altLang="en-US" smtClean="0"/>
              <a:t>2018.2.22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A75C01-AE56-4EAA-8B24-D0EE8AEC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04BB37-8AC7-411F-9144-9AC63BEE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6FE3-C345-4D8D-AA3A-BA1719F4D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33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7A9DE-48AA-4425-94D9-02CBF372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0D63E-E6DA-43F0-A3A9-A6BE61253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FFFA75-F951-4308-87D9-3D3661A1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3354-D5C2-4F6A-89A4-EFB095207F38}" type="datetimeFigureOut">
              <a:rPr lang="zh-CN" altLang="en-US" smtClean="0"/>
              <a:t>2018.2.22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1FD540-B59A-4CD8-A922-691D4CAD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E116E-089C-4E42-AA1F-9A3EA689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6FE3-C345-4D8D-AA3A-BA1719F4D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32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B8F22-38CC-45A2-9265-F77EE5B0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FC9B5F-1665-48AF-BD1C-6962730DD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3A91B-334F-4EB1-82BF-412B250E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3354-D5C2-4F6A-89A4-EFB095207F38}" type="datetimeFigureOut">
              <a:rPr lang="zh-CN" altLang="en-US" smtClean="0"/>
              <a:t>2018.2.22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C52DC7-910B-4981-8806-FAB070DF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B2F99E-2D7A-446D-9D92-F48D624A9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6FE3-C345-4D8D-AA3A-BA1719F4D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02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17180-463D-484B-8D7B-65EE31E9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961AE-0C45-4AA7-83C2-555638A62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5A766A-6E4F-4870-8C3F-83C85A1D9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C5B31F-B928-4D2C-91C4-9106EDE0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3354-D5C2-4F6A-89A4-EFB095207F38}" type="datetimeFigureOut">
              <a:rPr lang="zh-CN" altLang="en-US" smtClean="0"/>
              <a:t>2018.2.22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024824-C9D8-4A4C-A982-F93217B84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0D4839-F75B-4FB3-A2C2-4F239EB9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6FE3-C345-4D8D-AA3A-BA1719F4D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81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DB4E3-9160-498E-88B6-57E356B2D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97C503-41AB-46A6-852E-60E6217D5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DF9FDE-25E6-4BBF-8EE9-370D8484A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D515FE-7E8E-4B76-83CA-794F8616B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D67EC2-1E8D-415B-90B9-D0C120088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91DA2F-B78B-4E4F-9D5B-AC31845C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3354-D5C2-4F6A-89A4-EFB095207F38}" type="datetimeFigureOut">
              <a:rPr lang="zh-CN" altLang="en-US" smtClean="0"/>
              <a:t>2018.2.22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F5D8D7-3BBF-49F3-A9CF-1CA1C57F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F02C7E-4D13-41EA-906F-C6736029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6FE3-C345-4D8D-AA3A-BA1719F4D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44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CC2B7-6ACB-48CB-885C-5C53676B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F39001-7F7F-4DDE-9FDB-5AF0F8C4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3354-D5C2-4F6A-89A4-EFB095207F38}" type="datetimeFigureOut">
              <a:rPr lang="zh-CN" altLang="en-US" smtClean="0"/>
              <a:t>2018.2.22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EEF161-0960-4291-B145-A2B8FF5FF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A653AC-E7C4-477C-B25A-90449E6E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6FE3-C345-4D8D-AA3A-BA1719F4D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60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F55DE2-E731-4A4D-879B-15F27E16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3354-D5C2-4F6A-89A4-EFB095207F38}" type="datetimeFigureOut">
              <a:rPr lang="zh-CN" altLang="en-US" smtClean="0"/>
              <a:t>2018.2.22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36073A-3F29-4A5E-9174-608869E8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AABD42-B767-4049-8035-06EBC0D6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6FE3-C345-4D8D-AA3A-BA1719F4D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55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DA708-8E9B-47E1-94E7-3914A6415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98442-91DF-49BA-805E-22E56F76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27DE96-8EBA-4BC4-86D9-591114DB1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1B8567-3B66-4605-91C2-9EBD4562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3354-D5C2-4F6A-89A4-EFB095207F38}" type="datetimeFigureOut">
              <a:rPr lang="zh-CN" altLang="en-US" smtClean="0"/>
              <a:t>2018.2.22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8F7C34-0F33-4BFD-ABD3-7E9FC334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7C0E6A-FC43-4848-924B-103B46C6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6FE3-C345-4D8D-AA3A-BA1719F4D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55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8B98D-FF6D-4E18-9003-EBC8D8B9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E88B51-86B9-4140-8A61-E8E343984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38D242-2509-4E29-A0B8-E7426F670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8B6CA5-B7C1-4104-9260-FD4C90E8B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3354-D5C2-4F6A-89A4-EFB095207F38}" type="datetimeFigureOut">
              <a:rPr lang="zh-CN" altLang="en-US" smtClean="0"/>
              <a:t>2018.2.22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E5EBA0-3430-4D68-ACD9-E8AFFCBA3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81E9C3-FDF0-4EF5-A092-7D31E864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6FE3-C345-4D8D-AA3A-BA1719F4D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4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A05852-6946-4C32-9050-4A89A772E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D8CD62-B56E-445E-BB2A-E2F7D1229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8B1940-EF98-4C6B-B58D-32F470E97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93354-D5C2-4F6A-89A4-EFB095207F38}" type="datetimeFigureOut">
              <a:rPr lang="zh-CN" altLang="en-US" smtClean="0"/>
              <a:t>2018.2.22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C59DD9-FE64-49C1-AC9F-7C0F69A3D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23B7E9-B2BB-492E-9D4B-598F62749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66FE3-C345-4D8D-AA3A-BA1719F4D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76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C7129E6-EFDA-4FF7-A7F5-26AF0B1BB93F}"/>
              </a:ext>
            </a:extLst>
          </p:cNvPr>
          <p:cNvSpPr/>
          <p:nvPr/>
        </p:nvSpPr>
        <p:spPr>
          <a:xfrm>
            <a:off x="2457974" y="1812021"/>
            <a:ext cx="1476463" cy="3649211"/>
          </a:xfrm>
          <a:prstGeom prst="ellipse">
            <a:avLst/>
          </a:prstGeom>
          <a:solidFill>
            <a:schemeClr val="tx2">
              <a:alpha val="1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A4CC42B4-FA1A-4E73-84FB-4291A5630808}"/>
                  </a:ext>
                </a:extLst>
              </p:cNvPr>
              <p:cNvSpPr/>
              <p:nvPr/>
            </p:nvSpPr>
            <p:spPr>
              <a:xfrm>
                <a:off x="2822895" y="2189527"/>
                <a:ext cx="343948" cy="343948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A4CC42B4-FA1A-4E73-84FB-4291A56308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895" y="2189527"/>
                <a:ext cx="343948" cy="343948"/>
              </a:xfrm>
              <a:prstGeom prst="ellipse">
                <a:avLst/>
              </a:prstGeom>
              <a:blipFill>
                <a:blip r:embed="rId2"/>
                <a:stretch>
                  <a:fillRect l="-5172" r="-1724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09BE2ED-0D77-4F5E-8675-849A45E6D3D2}"/>
                  </a:ext>
                </a:extLst>
              </p:cNvPr>
              <p:cNvSpPr/>
              <p:nvPr/>
            </p:nvSpPr>
            <p:spPr>
              <a:xfrm>
                <a:off x="3482829" y="3004656"/>
                <a:ext cx="343948" cy="343948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09BE2ED-0D77-4F5E-8675-849A45E6D3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829" y="3004656"/>
                <a:ext cx="343948" cy="343948"/>
              </a:xfrm>
              <a:prstGeom prst="ellipse">
                <a:avLst/>
              </a:prstGeom>
              <a:blipFill>
                <a:blip r:embed="rId3"/>
                <a:stretch>
                  <a:fillRect l="-5085" r="-1695" b="-1724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54FDF3D8-4940-4E64-922B-8894ABDFAEB9}"/>
                  </a:ext>
                </a:extLst>
              </p:cNvPr>
              <p:cNvSpPr/>
              <p:nvPr/>
            </p:nvSpPr>
            <p:spPr>
              <a:xfrm>
                <a:off x="2691747" y="3330521"/>
                <a:ext cx="343948" cy="343948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54FDF3D8-4940-4E64-922B-8894ABDFAE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747" y="3330521"/>
                <a:ext cx="343948" cy="343948"/>
              </a:xfrm>
              <a:prstGeom prst="ellipse">
                <a:avLst/>
              </a:prstGeom>
              <a:blipFill>
                <a:blip r:embed="rId4"/>
                <a:stretch>
                  <a:fillRect l="-6897" r="-1724" b="-1695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560FCAD6-39C2-4D00-A574-81E0A3E9D460}"/>
                  </a:ext>
                </a:extLst>
              </p:cNvPr>
              <p:cNvSpPr/>
              <p:nvPr/>
            </p:nvSpPr>
            <p:spPr>
              <a:xfrm>
                <a:off x="3294077" y="4060970"/>
                <a:ext cx="343948" cy="343948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560FCAD6-39C2-4D00-A574-81E0A3E9D4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077" y="4060970"/>
                <a:ext cx="343948" cy="343948"/>
              </a:xfrm>
              <a:prstGeom prst="ellipse">
                <a:avLst/>
              </a:prstGeom>
              <a:blipFill>
                <a:blip r:embed="rId5"/>
                <a:stretch>
                  <a:fillRect l="-5085" r="-1695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E7DC415A-740F-486D-B79E-3E26ABAE8530}"/>
                  </a:ext>
                </a:extLst>
              </p:cNvPr>
              <p:cNvSpPr/>
              <p:nvPr/>
            </p:nvSpPr>
            <p:spPr>
              <a:xfrm>
                <a:off x="2794932" y="4601362"/>
                <a:ext cx="343948" cy="343948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E7DC415A-740F-486D-B79E-3E26ABAE8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932" y="4601362"/>
                <a:ext cx="343948" cy="343948"/>
              </a:xfrm>
              <a:prstGeom prst="ellipse">
                <a:avLst/>
              </a:prstGeom>
              <a:blipFill>
                <a:blip r:embed="rId6"/>
                <a:stretch>
                  <a:fillRect l="-5085" r="-3390" b="-3448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46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Jiarui Xing</dc:creator>
  <cp:lastModifiedBy>Jiarui Xing</cp:lastModifiedBy>
  <cp:revision>2</cp:revision>
  <dcterms:created xsi:type="dcterms:W3CDTF">2018-02-22T19:44:13Z</dcterms:created>
  <dcterms:modified xsi:type="dcterms:W3CDTF">2018-02-22T19:46:58Z</dcterms:modified>
</cp:coreProperties>
</file>