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1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0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BE7-0E31-468E-8699-185C9D497BEB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C176-66C2-4770-B74E-481960B9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4" y="296333"/>
            <a:ext cx="9144000" cy="8429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Modern No. 20" panose="02070704070505020303" pitchFamily="18" charset="0"/>
              </a:rPr>
              <a:t>MonsterCrusher</a:t>
            </a:r>
            <a:r>
              <a:rPr kumimoji="1" lang="en-US" altLang="ja-JP" dirty="0">
                <a:latin typeface="Modern No. 20" panose="02070704070505020303" pitchFamily="18" charset="0"/>
              </a:rPr>
              <a:t> Mod.2</a:t>
            </a:r>
            <a:endParaRPr kumimoji="1"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C2F0C-97F0-4100-8421-9A08BDE1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266" y="1833561"/>
            <a:ext cx="2768600" cy="388990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■ジャンル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アクションゲーム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■プラットフォーム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PC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■開発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 err="1">
                <a:solidFill>
                  <a:schemeClr val="tx1"/>
                </a:solidFill>
                <a:latin typeface="+mn-ea"/>
              </a:rPr>
              <a:t>DxLib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■プレイ人数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■操作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・コントローラー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latin typeface="+mn-ea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6E55-B765-4F62-89F7-DEFFEF77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C2EC1-0685-48E7-A8B4-0658AF5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422400"/>
            <a:ext cx="8596668" cy="3880773"/>
          </a:xfrm>
        </p:spPr>
        <p:txBody>
          <a:bodyPr/>
          <a:lstStyle/>
          <a:p>
            <a:r>
              <a:rPr lang="ja-JP" altLang="en-US" dirty="0"/>
              <a:t>アクションゲームが苦手な人でも遊びやすい難易度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前作</a:t>
            </a:r>
            <a:r>
              <a:rPr lang="en-US" altLang="ja-JP" dirty="0" err="1"/>
              <a:t>MonsterCrusher</a:t>
            </a:r>
            <a:r>
              <a:rPr lang="ja-JP" altLang="en-US" dirty="0"/>
              <a:t>で、指摘された部分を改善し、面白さを追加した作品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38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EB9F-4977-4576-AC5D-A591485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667"/>
          </a:xfrm>
        </p:spPr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9DF9-1A46-4A8D-BFC9-B6B5DC8A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89"/>
            <a:ext cx="8596668" cy="1979611"/>
          </a:xfrm>
        </p:spPr>
        <p:txBody>
          <a:bodyPr/>
          <a:lstStyle/>
          <a:p>
            <a:r>
              <a:rPr kumimoji="1" lang="ja-JP" altLang="en-US" dirty="0"/>
              <a:t>一定数の敵を倒すと先に進める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最初はモブしか出ないが、最後の</a:t>
            </a:r>
            <a:r>
              <a:rPr kumimoji="1" lang="en-US" altLang="ja-JP" dirty="0"/>
              <a:t>Wave</a:t>
            </a:r>
            <a:r>
              <a:rPr kumimoji="1" lang="ja-JP" altLang="en-US" dirty="0"/>
              <a:t>はボスだけ出現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最後のボスを倒すと、次のステージが出現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19D459C-C0E1-458D-852A-30C955F5D97F}"/>
              </a:ext>
            </a:extLst>
          </p:cNvPr>
          <p:cNvSpPr txBox="1">
            <a:spLocks/>
          </p:cNvSpPr>
          <p:nvPr/>
        </p:nvSpPr>
        <p:spPr>
          <a:xfrm>
            <a:off x="677334" y="3581400"/>
            <a:ext cx="8596668" cy="7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仕様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1B1E6A-91D5-42C7-847D-EF908CA4E265}"/>
              </a:ext>
            </a:extLst>
          </p:cNvPr>
          <p:cNvSpPr txBox="1">
            <a:spLocks/>
          </p:cNvSpPr>
          <p:nvPr/>
        </p:nvSpPr>
        <p:spPr>
          <a:xfrm>
            <a:off x="677334" y="4301067"/>
            <a:ext cx="8596668" cy="197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プレイヤーは攻撃しかできない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敵のモブはプレイヤーに近づいて、攻撃を行う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ボスはそれぞれ、別々の攻撃を行う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46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B5314-2205-4064-A462-463A60A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11667"/>
            <a:ext cx="8596668" cy="711200"/>
          </a:xfrm>
        </p:spPr>
        <p:txBody>
          <a:bodyPr/>
          <a:lstStyle/>
          <a:p>
            <a:r>
              <a:rPr kumimoji="1" lang="ja-JP" altLang="en-US" dirty="0"/>
              <a:t>ゲームタイトル画面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23CAC-1342-43CA-A8B9-2AF9CAEB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01" y="3246536"/>
            <a:ext cx="5310786" cy="2910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F9FA1-6F63-4917-A839-FCF3848795F2}"/>
              </a:ext>
            </a:extLst>
          </p:cNvPr>
          <p:cNvSpPr txBox="1"/>
          <p:nvPr/>
        </p:nvSpPr>
        <p:spPr>
          <a:xfrm>
            <a:off x="837127" y="1184856"/>
            <a:ext cx="6490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</a:t>
            </a:r>
            <a:r>
              <a:rPr kumimoji="1" lang="en-US" altLang="ja-JP" sz="4000" dirty="0"/>
              <a:t>A</a:t>
            </a:r>
            <a:r>
              <a:rPr kumimoji="1" lang="ja-JP" altLang="en-US" sz="4000" dirty="0"/>
              <a:t>ボタンを押すと</a:t>
            </a:r>
            <a:endParaRPr kumimoji="1" lang="en-US" altLang="ja-JP" sz="4000" dirty="0"/>
          </a:p>
          <a:p>
            <a:r>
              <a:rPr kumimoji="1" lang="ja-JP" altLang="en-US" sz="4000" dirty="0"/>
              <a:t>　セレクト画面に遷移する</a:t>
            </a:r>
          </a:p>
        </p:txBody>
      </p:sp>
    </p:spTree>
    <p:extLst>
      <p:ext uri="{BB962C8B-B14F-4D97-AF65-F5344CB8AC3E}">
        <p14:creationId xmlns:p14="http://schemas.microsoft.com/office/powerpoint/2010/main" val="118138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F07F-DA5D-4710-BDA8-12B7856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89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ゲームプレイ画面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B9087-CEE1-4AAC-9CE2-FF167F073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3492"/>
            <a:ext cx="8596668" cy="2019241"/>
          </a:xfrm>
        </p:spPr>
        <p:txBody>
          <a:bodyPr/>
          <a:lstStyle/>
          <a:p>
            <a:r>
              <a:rPr kumimoji="1" lang="ja-JP" altLang="en-US" dirty="0"/>
              <a:t>右上に残り敵数が書いている　敵を倒すと減っていく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右側に操作の説明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左上にプレイヤーの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バー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619FF7-82C0-4617-8721-E04508D0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15268"/>
            <a:ext cx="5215467" cy="29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055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154</Words>
  <Application>Microsoft Office PowerPoint</Application>
  <PresentationFormat>ワイド画面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Modern No. 20</vt:lpstr>
      <vt:lpstr>Trebuchet MS</vt:lpstr>
      <vt:lpstr>Wingdings 3</vt:lpstr>
      <vt:lpstr>ファセット</vt:lpstr>
      <vt:lpstr>MonsterCrusher Mod.2</vt:lpstr>
      <vt:lpstr>コンセプト</vt:lpstr>
      <vt:lpstr>ゲーム内容</vt:lpstr>
      <vt:lpstr>ゲームタイトル画面</vt:lpstr>
      <vt:lpstr>ゲームプレイ画面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MonsterCrusher Mod.2</dc:title>
  <dc:creator>永松　涼華</dc:creator>
  <cp:lastModifiedBy>永松　涼華</cp:lastModifiedBy>
  <cp:revision>10</cp:revision>
  <dcterms:created xsi:type="dcterms:W3CDTF">2024-09-17T06:18:47Z</dcterms:created>
  <dcterms:modified xsi:type="dcterms:W3CDTF">2024-09-17T07:12:27Z</dcterms:modified>
</cp:coreProperties>
</file>