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BA479D-B304-43F9-B5ED-C5CAEB6DD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r>
              <a:rPr kumimoji="1" lang="ja-JP" altLang="en-US" dirty="0"/>
              <a:t>ナガマツクラッシャー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EE928BB-0319-4919-9E5D-F7C0E293F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永松</a:t>
            </a:r>
            <a:r>
              <a:rPr lang="en-US" altLang="ja-JP" dirty="0"/>
              <a:t>  </a:t>
            </a:r>
            <a:r>
              <a:rPr lang="ja-JP" altLang="en-US" dirty="0"/>
              <a:t>涼華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2668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893C51-8670-4D72-832D-A5BAFC2E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1933"/>
          </a:xfr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541F6-2B5A-45AA-A67E-D9E3BC876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8327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15626EE-4C37-4538-BCC5-59531CBD0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453" y="2116667"/>
            <a:ext cx="4873393" cy="337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49123BA-3D9B-4CD3-A9C9-F219F0C4562E}"/>
              </a:ext>
            </a:extLst>
          </p:cNvPr>
          <p:cNvSpPr txBox="1"/>
          <p:nvPr/>
        </p:nvSpPr>
        <p:spPr>
          <a:xfrm>
            <a:off x="1371601" y="635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</a:t>
            </a:r>
            <a:r>
              <a:rPr kumimoji="1" lang="ja-JP" altLang="en-US" dirty="0"/>
              <a:t>ボタン　攻撃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D75E61-F3FD-42AC-8D0B-03726C508D3E}"/>
              </a:ext>
            </a:extLst>
          </p:cNvPr>
          <p:cNvSpPr txBox="1"/>
          <p:nvPr/>
        </p:nvSpPr>
        <p:spPr>
          <a:xfrm>
            <a:off x="1371601" y="1124057"/>
            <a:ext cx="208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ZR+A</a:t>
            </a:r>
            <a:r>
              <a:rPr kumimoji="1" lang="ja-JP" altLang="en-US" dirty="0"/>
              <a:t>ボタン　</a:t>
            </a:r>
            <a:endParaRPr kumimoji="1" lang="en-US" altLang="ja-JP" dirty="0"/>
          </a:p>
          <a:p>
            <a:r>
              <a:rPr kumimoji="1" lang="ja-JP" altLang="en-US" dirty="0"/>
              <a:t>魔法攻撃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近距離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13954DD-5446-4F71-8174-8FFDFC3AD5C4}"/>
              </a:ext>
            </a:extLst>
          </p:cNvPr>
          <p:cNvSpPr txBox="1"/>
          <p:nvPr/>
        </p:nvSpPr>
        <p:spPr>
          <a:xfrm>
            <a:off x="1371600" y="3002613"/>
            <a:ext cx="253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左スティック　移動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FD88DAF-CC73-42F4-81AB-27C0AB930FF1}"/>
              </a:ext>
            </a:extLst>
          </p:cNvPr>
          <p:cNvSpPr txBox="1"/>
          <p:nvPr/>
        </p:nvSpPr>
        <p:spPr>
          <a:xfrm>
            <a:off x="1371600" y="2525000"/>
            <a:ext cx="2666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右スティック　カメラ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F89C90-1C73-4FAF-A52A-B239226E2666}"/>
              </a:ext>
            </a:extLst>
          </p:cNvPr>
          <p:cNvSpPr txBox="1"/>
          <p:nvPr/>
        </p:nvSpPr>
        <p:spPr>
          <a:xfrm>
            <a:off x="1371600" y="1878669"/>
            <a:ext cx="208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ZR+B</a:t>
            </a:r>
            <a:r>
              <a:rPr kumimoji="1" lang="ja-JP" altLang="en-US" dirty="0"/>
              <a:t>ボタン　</a:t>
            </a:r>
            <a:endParaRPr kumimoji="1" lang="en-US" altLang="ja-JP" dirty="0"/>
          </a:p>
          <a:p>
            <a:r>
              <a:rPr kumimoji="1" lang="ja-JP" altLang="en-US" dirty="0"/>
              <a:t>魔法攻撃</a:t>
            </a:r>
            <a:r>
              <a:rPr kumimoji="1" lang="en-US" altLang="ja-JP" dirty="0"/>
              <a:t>(</a:t>
            </a:r>
            <a:r>
              <a:rPr kumimoji="1" lang="ja-JP" altLang="en-US" dirty="0"/>
              <a:t>遠距離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833114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</TotalTime>
  <Words>32</Words>
  <Application>Microsoft Office PowerPoint</Application>
  <PresentationFormat>ワイド画面</PresentationFormat>
  <Paragraphs>9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ファセット</vt:lpstr>
      <vt:lpstr>ナガマツクラッシャー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ナガマツクラッシャー</dc:title>
  <dc:creator>永松　涼華</dc:creator>
  <cp:lastModifiedBy>永松　涼華</cp:lastModifiedBy>
  <cp:revision>6</cp:revision>
  <dcterms:created xsi:type="dcterms:W3CDTF">2024-07-11T05:56:37Z</dcterms:created>
  <dcterms:modified xsi:type="dcterms:W3CDTF">2024-07-11T07:50:30Z</dcterms:modified>
</cp:coreProperties>
</file>