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5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6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951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919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61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46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109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277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7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0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5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72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54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40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029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E6BE7-0E31-468E-8699-185C9D497BEB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5CF38EA-0535-4A80-996B-843A2DBBE0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1C176-66C2-4770-B74E-481960B98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734" y="677333"/>
            <a:ext cx="9144000" cy="842963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Modern No. 20" panose="02070704070505020303" pitchFamily="18" charset="0"/>
              </a:rPr>
              <a:t>MonsterCrusher</a:t>
            </a:r>
            <a:r>
              <a:rPr kumimoji="1" lang="en-US" altLang="ja-JP" dirty="0">
                <a:latin typeface="Modern No. 20" panose="02070704070505020303" pitchFamily="18" charset="0"/>
              </a:rPr>
              <a:t> Mod.2</a:t>
            </a:r>
            <a:endParaRPr kumimoji="1" lang="ja-JP" altLang="en-US" dirty="0">
              <a:latin typeface="Modern No. 20" panose="02070704070505020303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5C2F0C-97F0-4100-8421-9A08BDE1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7400" y="1952095"/>
            <a:ext cx="2768600" cy="310250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■ジャンル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アクションゲーム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■プレイ人数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+mn-ea"/>
              </a:rPr>
              <a:t>1</a:t>
            </a:r>
            <a:r>
              <a:rPr lang="ja-JP" altLang="en-US" sz="1600" dirty="0">
                <a:solidFill>
                  <a:schemeClr val="tx1"/>
                </a:solidFill>
                <a:latin typeface="+mn-ea"/>
              </a:rPr>
              <a:t>人</a:t>
            </a:r>
            <a:endParaRPr lang="en-US" altLang="ja-JP" sz="160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dirty="0">
                <a:solidFill>
                  <a:schemeClr val="tx1"/>
                </a:solidFill>
                <a:latin typeface="+mn-ea"/>
              </a:rPr>
              <a:t>■使用ライブラリ</a:t>
            </a:r>
            <a:endParaRPr kumimoji="1" lang="en-US" altLang="ja-JP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kumimoji="1" lang="ja-JP" altLang="en-US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  <a:latin typeface="+mn-ea"/>
              </a:rPr>
              <a:t>C++/</a:t>
            </a:r>
            <a:r>
              <a:rPr kumimoji="1" lang="en-US" altLang="ja-JP" dirty="0" err="1">
                <a:solidFill>
                  <a:schemeClr val="tx1"/>
                </a:solidFill>
                <a:latin typeface="+mn-ea"/>
              </a:rPr>
              <a:t>DxLib</a:t>
            </a:r>
            <a:endParaRPr kumimoji="1" lang="en-US" altLang="ja-JP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ja-JP" altLang="en-US" dirty="0">
                <a:solidFill>
                  <a:schemeClr val="tx1"/>
                </a:solidFill>
                <a:latin typeface="+mn-ea"/>
              </a:rPr>
              <a:t>■開発期間</a:t>
            </a:r>
            <a:endParaRPr lang="en-US" altLang="ja-JP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ja-JP" dirty="0">
                <a:solidFill>
                  <a:schemeClr val="tx1"/>
                </a:solidFill>
                <a:latin typeface="+mn-ea"/>
              </a:rPr>
              <a:t>9/24</a:t>
            </a:r>
            <a:r>
              <a:rPr lang="ja-JP" altLang="en-US" dirty="0">
                <a:solidFill>
                  <a:schemeClr val="tx1"/>
                </a:solidFill>
                <a:latin typeface="+mn-ea"/>
              </a:rPr>
              <a:t>～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12/20</a:t>
            </a:r>
          </a:p>
          <a:p>
            <a:pPr algn="l"/>
            <a:endParaRPr kumimoji="1" lang="en-US" altLang="ja-JP" dirty="0">
              <a:solidFill>
                <a:schemeClr val="tx1"/>
              </a:solidFill>
              <a:latin typeface="+mn-ea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2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96E55-B765-4F62-89F7-DEFFEF77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28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C2EC1-0685-48E7-A8B4-0658AF55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1422400"/>
            <a:ext cx="8596668" cy="2006600"/>
          </a:xfrm>
        </p:spPr>
        <p:txBody>
          <a:bodyPr>
            <a:normAutofit/>
          </a:bodyPr>
          <a:lstStyle/>
          <a:p>
            <a:r>
              <a:rPr lang="ja-JP" altLang="en-US" dirty="0"/>
              <a:t>アクションゲームが苦手な人でも遊びやすいゲーム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前作</a:t>
            </a:r>
            <a:r>
              <a:rPr lang="en-US" altLang="ja-JP" dirty="0" err="1"/>
              <a:t>MonsterCrusher</a:t>
            </a:r>
            <a:r>
              <a:rPr lang="ja-JP" altLang="en-US" dirty="0"/>
              <a:t>で、指摘された部分を改善し、機能をいろいろ</a:t>
            </a:r>
            <a:br>
              <a:rPr lang="en-US" altLang="ja-JP" dirty="0"/>
            </a:br>
            <a:r>
              <a:rPr lang="ja-JP" altLang="en-US" dirty="0"/>
              <a:t>追加</a:t>
            </a:r>
            <a:r>
              <a:rPr lang="ja-JP" altLang="en-US"/>
              <a:t>した作品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4CBA98A-FD1C-4CC2-A2A2-92F4CD4FD438}"/>
              </a:ext>
            </a:extLst>
          </p:cNvPr>
          <p:cNvSpPr txBox="1">
            <a:spLocks/>
          </p:cNvSpPr>
          <p:nvPr/>
        </p:nvSpPr>
        <p:spPr>
          <a:xfrm>
            <a:off x="745068" y="3598334"/>
            <a:ext cx="8596668" cy="812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挑戦すること</a:t>
            </a:r>
            <a:endParaRPr lang="en-US" altLang="ja-JP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620028C-EAF1-45D1-9A51-206672895950}"/>
              </a:ext>
            </a:extLst>
          </p:cNvPr>
          <p:cNvSpPr txBox="1">
            <a:spLocks/>
          </p:cNvSpPr>
          <p:nvPr/>
        </p:nvSpPr>
        <p:spPr>
          <a:xfrm>
            <a:off x="677334" y="4411134"/>
            <a:ext cx="8596668" cy="202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外部ファイル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簡単な敵</a:t>
            </a:r>
            <a:r>
              <a:rPr lang="en-US" altLang="ja-JP" dirty="0"/>
              <a:t>AI</a:t>
            </a:r>
          </a:p>
          <a:p>
            <a:endParaRPr lang="en-US" altLang="ja-JP" dirty="0"/>
          </a:p>
          <a:p>
            <a:r>
              <a:rPr lang="ja-JP" altLang="en-US" dirty="0"/>
              <a:t>もっと細かくクラスを分ける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9388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3A8BD96-3D3F-47D4-AD4F-FA7942F44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133" y="1794932"/>
            <a:ext cx="4966684" cy="2934475"/>
          </a:xfrm>
          <a:prstGeom prst="rect">
            <a:avLst/>
          </a:prstGeom>
        </p:spPr>
      </p:pic>
      <p:sp>
        <p:nvSpPr>
          <p:cNvPr id="3" name="タイトル 1">
            <a:extLst>
              <a:ext uri="{FF2B5EF4-FFF2-40B4-BE49-F238E27FC236}">
                <a16:creationId xmlns:a16="http://schemas.microsoft.com/office/drawing/2014/main" id="{A1BC2B5E-7BC2-49D4-948D-6D3878F520AC}"/>
              </a:ext>
            </a:extLst>
          </p:cNvPr>
          <p:cNvSpPr txBox="1">
            <a:spLocks/>
          </p:cNvSpPr>
          <p:nvPr/>
        </p:nvSpPr>
        <p:spPr>
          <a:xfrm>
            <a:off x="635002" y="314854"/>
            <a:ext cx="8596668" cy="71966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ゲーム内容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BB93E0A-1001-41DE-AD06-68D32A72C687}"/>
              </a:ext>
            </a:extLst>
          </p:cNvPr>
          <p:cNvSpPr txBox="1">
            <a:spLocks/>
          </p:cNvSpPr>
          <p:nvPr/>
        </p:nvSpPr>
        <p:spPr>
          <a:xfrm>
            <a:off x="635002" y="865188"/>
            <a:ext cx="6570131" cy="34612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一定数の敵を倒すとマップの先に進める</a:t>
            </a:r>
            <a:br>
              <a:rPr lang="en-US" altLang="ja-JP" dirty="0"/>
            </a:br>
            <a:r>
              <a:rPr lang="ja-JP" altLang="en-US" dirty="0"/>
              <a:t>　合計</a:t>
            </a:r>
            <a:r>
              <a:rPr lang="en-US" altLang="ja-JP" dirty="0"/>
              <a:t>4Wave</a:t>
            </a:r>
            <a:r>
              <a:rPr lang="ja-JP" altLang="en-US" dirty="0"/>
              <a:t>ある。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最初の</a:t>
            </a:r>
            <a:r>
              <a:rPr lang="en-US" altLang="ja-JP" dirty="0"/>
              <a:t>Wave</a:t>
            </a:r>
            <a:r>
              <a:rPr lang="ja-JP" altLang="en-US" dirty="0"/>
              <a:t>はモブしか出ないが、</a:t>
            </a:r>
            <a:br>
              <a:rPr lang="en-US" altLang="ja-JP" dirty="0"/>
            </a:br>
            <a:r>
              <a:rPr lang="ja-JP" altLang="en-US" dirty="0"/>
              <a:t>最終</a:t>
            </a:r>
            <a:r>
              <a:rPr lang="en-US" altLang="ja-JP" dirty="0"/>
              <a:t>Wave</a:t>
            </a:r>
            <a:r>
              <a:rPr lang="ja-JP" altLang="en-US" dirty="0"/>
              <a:t>はボスが出現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最後のボスを倒すと、次のステージが出現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ステージをクリアするとステータスを上げることができる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3075A3-15FD-4C24-8AFB-0B0935806877}"/>
              </a:ext>
            </a:extLst>
          </p:cNvPr>
          <p:cNvSpPr txBox="1"/>
          <p:nvPr/>
        </p:nvSpPr>
        <p:spPr>
          <a:xfrm>
            <a:off x="7645399" y="1488533"/>
            <a:ext cx="343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プレイ中の画面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予想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032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19D459C-C0E1-458D-852A-30C955F5D97F}"/>
              </a:ext>
            </a:extLst>
          </p:cNvPr>
          <p:cNvSpPr txBox="1">
            <a:spLocks/>
          </p:cNvSpPr>
          <p:nvPr/>
        </p:nvSpPr>
        <p:spPr>
          <a:xfrm>
            <a:off x="677334" y="217488"/>
            <a:ext cx="8596668" cy="719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仕様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961B1E6A-91D5-42C7-847D-EF908CA4E265}"/>
              </a:ext>
            </a:extLst>
          </p:cNvPr>
          <p:cNvSpPr txBox="1">
            <a:spLocks/>
          </p:cNvSpPr>
          <p:nvPr/>
        </p:nvSpPr>
        <p:spPr>
          <a:xfrm>
            <a:off x="677334" y="937155"/>
            <a:ext cx="8596668" cy="4633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プレイヤーは攻撃や魔法攻撃ができます</a:t>
            </a:r>
            <a:r>
              <a:rPr lang="en-US" altLang="ja-JP" dirty="0"/>
              <a:t>(</a:t>
            </a:r>
            <a:r>
              <a:rPr lang="ja-JP" altLang="en-US" dirty="0"/>
              <a:t>魔法は最初のほうは使えない</a:t>
            </a:r>
            <a:r>
              <a:rPr lang="en-US" altLang="ja-JP" dirty="0"/>
              <a:t>)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ステージをクリアすると、ステータスを上げられる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  </a:t>
            </a:r>
            <a:r>
              <a:rPr lang="ja-JP" altLang="en-US" dirty="0"/>
              <a:t>そこで、攻撃力アップや、魔法の追加</a:t>
            </a:r>
            <a:r>
              <a:rPr lang="en-US" altLang="ja-JP" dirty="0"/>
              <a:t>(</a:t>
            </a:r>
            <a:r>
              <a:rPr lang="ja-JP" altLang="en-US" dirty="0"/>
              <a:t>威力アップ</a:t>
            </a:r>
            <a:r>
              <a:rPr lang="en-US" altLang="ja-JP" dirty="0"/>
              <a:t>),</a:t>
            </a:r>
          </a:p>
          <a:p>
            <a:pPr marL="0" indent="0">
              <a:buNone/>
            </a:pPr>
            <a:r>
              <a:rPr lang="en-US" altLang="ja-JP" dirty="0"/>
              <a:t>      HP</a:t>
            </a:r>
            <a:r>
              <a:rPr lang="ja-JP" altLang="en-US" dirty="0"/>
              <a:t>の上限アップ</a:t>
            </a:r>
            <a:r>
              <a:rPr lang="en-US" altLang="ja-JP" dirty="0"/>
              <a:t>,</a:t>
            </a:r>
            <a:r>
              <a:rPr lang="ja-JP" altLang="en-US" dirty="0"/>
              <a:t>防御力アップなどが行える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敵のモブはプレイヤーに近づいて、攻撃を行う子と、</a:t>
            </a:r>
            <a:br>
              <a:rPr lang="en-US" altLang="ja-JP" dirty="0"/>
            </a:br>
            <a:r>
              <a:rPr lang="ja-JP" altLang="en-US" dirty="0"/>
              <a:t>遠距離から攻撃を行う子がいる。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敵はまれに回復アイテムを落とす。入手するとその場で体力が回復する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ボスは、様々な攻撃を行う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例え</a:t>
            </a:r>
            <a:r>
              <a:rPr lang="en-US" altLang="ja-JP" dirty="0"/>
              <a:t>:</a:t>
            </a:r>
            <a:r>
              <a:rPr lang="ja-JP" altLang="en-US" dirty="0"/>
              <a:t>プレイヤーが一定距離に離れているときは、</a:t>
            </a:r>
            <a:br>
              <a:rPr lang="en-US" altLang="ja-JP" dirty="0"/>
            </a:br>
            <a:r>
              <a:rPr lang="en-US" altLang="ja-JP" dirty="0"/>
              <a:t>         </a:t>
            </a:r>
            <a:r>
              <a:rPr lang="ja-JP" altLang="en-US" dirty="0"/>
              <a:t>遠距離攻撃を行い、一定距離近づくと、</a:t>
            </a:r>
            <a:br>
              <a:rPr lang="en-US" altLang="ja-JP" dirty="0"/>
            </a:br>
            <a:r>
              <a:rPr lang="ja-JP" altLang="en-US" dirty="0"/>
              <a:t>　　  近距離攻撃を行うなど</a:t>
            </a:r>
            <a:r>
              <a:rPr lang="en-US" altLang="ja-JP" dirty="0"/>
              <a:t>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34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B5314-2205-4064-A462-463A60A0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7" y="211667"/>
            <a:ext cx="8596668" cy="711200"/>
          </a:xfrm>
        </p:spPr>
        <p:txBody>
          <a:bodyPr/>
          <a:lstStyle/>
          <a:p>
            <a:r>
              <a:rPr kumimoji="1" lang="ja-JP" altLang="en-US" dirty="0"/>
              <a:t>ゲーム画面</a:t>
            </a:r>
            <a:r>
              <a:rPr kumimoji="1" lang="en-US" altLang="ja-JP" dirty="0"/>
              <a:t>(</a:t>
            </a:r>
            <a:r>
              <a:rPr kumimoji="1" lang="ja-JP" altLang="en-US" dirty="0"/>
              <a:t>予想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BE23CAC-1342-43CA-A8B9-2AF9CAEB2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834" y="1407668"/>
            <a:ext cx="3313398" cy="1815798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3DE3AA2-ECED-4D43-9A7A-22D053BB4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455" y="1382050"/>
            <a:ext cx="3313399" cy="186303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AA35FD-49AA-4044-AB6C-74FAD2199AB9}"/>
              </a:ext>
            </a:extLst>
          </p:cNvPr>
          <p:cNvSpPr txBox="1"/>
          <p:nvPr/>
        </p:nvSpPr>
        <p:spPr>
          <a:xfrm>
            <a:off x="6872454" y="1012718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プレイ中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1379CC-6CC4-4AC7-BFC4-DB506678AE95}"/>
              </a:ext>
            </a:extLst>
          </p:cNvPr>
          <p:cNvSpPr txBox="1"/>
          <p:nvPr/>
        </p:nvSpPr>
        <p:spPr>
          <a:xfrm>
            <a:off x="1909683" y="3625006"/>
            <a:ext cx="276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セレクト</a:t>
            </a:r>
            <a:r>
              <a:rPr kumimoji="1" lang="en-US" altLang="ja-JP" dirty="0"/>
              <a:t>(</a:t>
            </a:r>
            <a:r>
              <a:rPr kumimoji="1" lang="ja-JP" altLang="en-US" dirty="0"/>
              <a:t>予想</a:t>
            </a:r>
            <a:r>
              <a:rPr kumimoji="1" lang="en-US" altLang="ja-JP" dirty="0"/>
              <a:t>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57B8DA-B999-4D6F-ACD5-8B629D1672F0}"/>
              </a:ext>
            </a:extLst>
          </p:cNvPr>
          <p:cNvSpPr txBox="1"/>
          <p:nvPr/>
        </p:nvSpPr>
        <p:spPr>
          <a:xfrm>
            <a:off x="2394305" y="1059201"/>
            <a:ext cx="2878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B9A2B90-D47F-4909-934A-E6532037BA46}"/>
              </a:ext>
            </a:extLst>
          </p:cNvPr>
          <p:cNvGrpSpPr/>
          <p:nvPr/>
        </p:nvGrpSpPr>
        <p:grpSpPr>
          <a:xfrm>
            <a:off x="972179" y="3978328"/>
            <a:ext cx="4099629" cy="2659538"/>
            <a:chOff x="364067" y="4478867"/>
            <a:chExt cx="3318933" cy="2053201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BE624723-E506-4F56-9E4E-4E4E1FF3791C}"/>
                </a:ext>
              </a:extLst>
            </p:cNvPr>
            <p:cNvSpPr/>
            <p:nvPr/>
          </p:nvSpPr>
          <p:spPr>
            <a:xfrm>
              <a:off x="364067" y="4478867"/>
              <a:ext cx="3318933" cy="2053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65E7529-72B1-429C-92E5-5C3503C6FD58}"/>
                </a:ext>
              </a:extLst>
            </p:cNvPr>
            <p:cNvSpPr/>
            <p:nvPr/>
          </p:nvSpPr>
          <p:spPr>
            <a:xfrm>
              <a:off x="567268" y="4665134"/>
              <a:ext cx="1349092" cy="13741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ステージ</a:t>
              </a:r>
              <a:r>
                <a:rPr kumimoji="1" lang="en-US" altLang="ja-JP" dirty="0"/>
                <a:t>1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D35EF42-6F56-456D-AF8F-E433470E3E33}"/>
                </a:ext>
              </a:extLst>
            </p:cNvPr>
            <p:cNvSpPr/>
            <p:nvPr/>
          </p:nvSpPr>
          <p:spPr>
            <a:xfrm>
              <a:off x="2150534" y="4665134"/>
              <a:ext cx="1349092" cy="1374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ステージ</a:t>
              </a:r>
              <a:r>
                <a:rPr kumimoji="1" lang="en-US" altLang="ja-JP" dirty="0"/>
                <a:t>2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03D4AB6-BF4E-4C6A-8DA7-B8F7BF5AE079}"/>
                </a:ext>
              </a:extLst>
            </p:cNvPr>
            <p:cNvSpPr/>
            <p:nvPr/>
          </p:nvSpPr>
          <p:spPr>
            <a:xfrm>
              <a:off x="1503909" y="6124975"/>
              <a:ext cx="1158730" cy="3485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ステータス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CD658C-FF5B-407E-8EBC-E30A9900B60F}"/>
              </a:ext>
            </a:extLst>
          </p:cNvPr>
          <p:cNvSpPr txBox="1"/>
          <p:nvPr/>
        </p:nvSpPr>
        <p:spPr>
          <a:xfrm>
            <a:off x="7215278" y="3634534"/>
            <a:ext cx="306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ステータス</a:t>
            </a:r>
            <a:r>
              <a:rPr kumimoji="1" lang="en-US" altLang="ja-JP" dirty="0"/>
              <a:t>(</a:t>
            </a:r>
            <a:r>
              <a:rPr kumimoji="1" lang="ja-JP" altLang="en-US" dirty="0"/>
              <a:t>予想</a:t>
            </a:r>
            <a:r>
              <a:rPr kumimoji="1" lang="en-US" altLang="ja-JP" dirty="0"/>
              <a:t>)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C7F472B-5392-4409-B3DC-3883B434BE0F}"/>
              </a:ext>
            </a:extLst>
          </p:cNvPr>
          <p:cNvGrpSpPr/>
          <p:nvPr/>
        </p:nvGrpSpPr>
        <p:grpSpPr>
          <a:xfrm>
            <a:off x="6872454" y="3995338"/>
            <a:ext cx="4353442" cy="2583262"/>
            <a:chOff x="4419602" y="4492598"/>
            <a:chExt cx="3530598" cy="203946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DF9EA48B-3716-4068-B0F3-70A5EF2FA071}"/>
                </a:ext>
              </a:extLst>
            </p:cNvPr>
            <p:cNvSpPr/>
            <p:nvPr/>
          </p:nvSpPr>
          <p:spPr>
            <a:xfrm>
              <a:off x="4419602" y="4492598"/>
              <a:ext cx="3530598" cy="2039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D5C10654-7994-4A5C-AAB5-36AE9D327DBA}"/>
                </a:ext>
              </a:extLst>
            </p:cNvPr>
            <p:cNvSpPr/>
            <p:nvPr/>
          </p:nvSpPr>
          <p:spPr>
            <a:xfrm>
              <a:off x="6110248" y="4563535"/>
              <a:ext cx="1746819" cy="18457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 dirty="0"/>
                <a:t>攻撃力</a:t>
              </a:r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◂　</a:t>
              </a:r>
              <a:r>
                <a:rPr kumimoji="1" lang="en-US" altLang="ja-JP" sz="1050" dirty="0"/>
                <a:t>0</a:t>
              </a:r>
              <a:r>
                <a:rPr kumimoji="1" lang="ja-JP" altLang="en-US" sz="1050" dirty="0"/>
                <a:t>　</a:t>
              </a:r>
              <a:r>
                <a:rPr kumimoji="1" lang="en-US" altLang="ja-JP" sz="1050" dirty="0"/>
                <a:t>‣</a:t>
              </a:r>
            </a:p>
            <a:p>
              <a:pPr algn="ctr"/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魔法攻撃力</a:t>
              </a:r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◂　</a:t>
              </a:r>
              <a:r>
                <a:rPr kumimoji="1" lang="en-US" altLang="ja-JP" sz="1050" dirty="0"/>
                <a:t>0</a:t>
              </a:r>
              <a:r>
                <a:rPr kumimoji="1" lang="ja-JP" altLang="en-US" sz="1050" dirty="0"/>
                <a:t>　</a:t>
              </a:r>
              <a:r>
                <a:rPr kumimoji="1" lang="en-US" altLang="ja-JP" sz="1050" dirty="0"/>
                <a:t>‣</a:t>
              </a:r>
            </a:p>
            <a:p>
              <a:pPr algn="ctr"/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防御力</a:t>
              </a:r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◂　</a:t>
              </a:r>
              <a:r>
                <a:rPr kumimoji="1" lang="en-US" altLang="ja-JP" sz="1050" dirty="0"/>
                <a:t>0</a:t>
              </a:r>
              <a:r>
                <a:rPr kumimoji="1" lang="ja-JP" altLang="en-US" sz="1050" dirty="0"/>
                <a:t>　</a:t>
              </a:r>
              <a:r>
                <a:rPr kumimoji="1" lang="en-US" altLang="ja-JP" sz="1050" dirty="0"/>
                <a:t>‣</a:t>
              </a:r>
            </a:p>
            <a:p>
              <a:pPr algn="ctr"/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体力</a:t>
              </a:r>
              <a:endParaRPr kumimoji="1" lang="en-US" altLang="ja-JP" sz="1050" dirty="0"/>
            </a:p>
            <a:p>
              <a:pPr algn="ctr"/>
              <a:r>
                <a:rPr kumimoji="1" lang="ja-JP" altLang="en-US" sz="1050" dirty="0"/>
                <a:t>◂　</a:t>
              </a:r>
              <a:r>
                <a:rPr kumimoji="1" lang="en-US" altLang="ja-JP" sz="1050" dirty="0"/>
                <a:t>0</a:t>
              </a:r>
              <a:r>
                <a:rPr kumimoji="1" lang="ja-JP" altLang="en-US" sz="1050" dirty="0"/>
                <a:t>　</a:t>
              </a:r>
              <a:r>
                <a:rPr kumimoji="1" lang="en-US" altLang="ja-JP" sz="1050" dirty="0"/>
                <a:t>‣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A716BD6-244D-43B4-B52D-A891090B60A9}"/>
                </a:ext>
              </a:extLst>
            </p:cNvPr>
            <p:cNvSpPr/>
            <p:nvPr/>
          </p:nvSpPr>
          <p:spPr>
            <a:xfrm>
              <a:off x="4617225" y="4563535"/>
              <a:ext cx="1295400" cy="389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ステータス</a:t>
              </a:r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01B244D-56DC-4C3E-B34A-FEA51945B63E}"/>
                </a:ext>
              </a:extLst>
            </p:cNvPr>
            <p:cNvSpPr/>
            <p:nvPr/>
          </p:nvSpPr>
          <p:spPr>
            <a:xfrm rot="16200000">
              <a:off x="4475318" y="6121277"/>
              <a:ext cx="375623" cy="355895"/>
            </a:xfrm>
            <a:prstGeom prst="triangl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138338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622</TotalTime>
  <Words>316</Words>
  <Application>Microsoft Office PowerPoint</Application>
  <PresentationFormat>ワイド画面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Arial</vt:lpstr>
      <vt:lpstr>Modern No. 20</vt:lpstr>
      <vt:lpstr>Trebuchet MS</vt:lpstr>
      <vt:lpstr>Wingdings 3</vt:lpstr>
      <vt:lpstr>ファセット</vt:lpstr>
      <vt:lpstr>MonsterCrusher Mod.2</vt:lpstr>
      <vt:lpstr>コンセプト</vt:lpstr>
      <vt:lpstr>PowerPoint プレゼンテーション</vt:lpstr>
      <vt:lpstr>PowerPoint プレゼンテーション</vt:lpstr>
      <vt:lpstr>ゲーム画面(予想)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MonsterCrusher Mod.2</dc:title>
  <dc:creator>永松　涼華</dc:creator>
  <cp:lastModifiedBy>永松　涼華</cp:lastModifiedBy>
  <cp:revision>51</cp:revision>
  <dcterms:created xsi:type="dcterms:W3CDTF">2024-09-17T06:18:47Z</dcterms:created>
  <dcterms:modified xsi:type="dcterms:W3CDTF">2024-09-19T07:50:41Z</dcterms:modified>
</cp:coreProperties>
</file>