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6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95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1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61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4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10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7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5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7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4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4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29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BE7-0E31-468E-8699-185C9D497BEB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1C176-66C2-4770-B74E-481960B9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734" y="296333"/>
            <a:ext cx="9144000" cy="8429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Modern No. 20" panose="02070704070505020303" pitchFamily="18" charset="0"/>
              </a:rPr>
              <a:t>MonsterCrusher</a:t>
            </a:r>
            <a:r>
              <a:rPr kumimoji="1" lang="en-US" altLang="ja-JP" dirty="0">
                <a:latin typeface="Modern No. 20" panose="02070704070505020303" pitchFamily="18" charset="0"/>
              </a:rPr>
              <a:t> Mod.2</a:t>
            </a:r>
            <a:endParaRPr kumimoji="1" lang="ja-JP" altLang="en-US" dirty="0">
              <a:latin typeface="Modern No. 20" panose="02070704070505020303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5C2F0C-97F0-4100-8421-9A08BDE1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4266" y="1833561"/>
            <a:ext cx="2768600" cy="3889905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■ジャンル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アクションゲーム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■プレイ人数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人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endParaRPr kumimoji="1" lang="en-US" altLang="ja-JP" dirty="0">
              <a:latin typeface="+mn-ea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96E55-B765-4F62-89F7-DEFFEF77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C2EC1-0685-48E7-A8B4-0658AF55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1422400"/>
            <a:ext cx="8596668" cy="3880773"/>
          </a:xfrm>
        </p:spPr>
        <p:txBody>
          <a:bodyPr/>
          <a:lstStyle/>
          <a:p>
            <a:r>
              <a:rPr lang="ja-JP" altLang="en-US" dirty="0"/>
              <a:t>アクションゲームが苦手な人でも遊びやすい難易度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前作</a:t>
            </a:r>
            <a:r>
              <a:rPr lang="en-US" altLang="ja-JP" dirty="0" err="1"/>
              <a:t>MonsterCrusher</a:t>
            </a:r>
            <a:r>
              <a:rPr lang="ja-JP" altLang="en-US" dirty="0"/>
              <a:t>で、指摘された部分を改善し、面白さを追加した作品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388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EB9F-4977-4576-AC5D-A5914857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9667"/>
          </a:xfrm>
        </p:spPr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19DF9-1A46-4A8D-BFC9-B6B5DC8A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0789"/>
            <a:ext cx="8596668" cy="1979611"/>
          </a:xfrm>
        </p:spPr>
        <p:txBody>
          <a:bodyPr/>
          <a:lstStyle/>
          <a:p>
            <a:r>
              <a:rPr kumimoji="1" lang="ja-JP" altLang="en-US" dirty="0"/>
              <a:t>一定数の敵を倒すとマップの先に進める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最初はモブしか出ないが、最後はボス</a:t>
            </a:r>
            <a:r>
              <a:rPr lang="ja-JP" altLang="en-US" dirty="0"/>
              <a:t>が</a:t>
            </a:r>
            <a:r>
              <a:rPr kumimoji="1" lang="ja-JP" altLang="en-US" dirty="0"/>
              <a:t>出現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最後のボスを倒すと、次のステージが出現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19D459C-C0E1-458D-852A-30C955F5D97F}"/>
              </a:ext>
            </a:extLst>
          </p:cNvPr>
          <p:cNvSpPr txBox="1">
            <a:spLocks/>
          </p:cNvSpPr>
          <p:nvPr/>
        </p:nvSpPr>
        <p:spPr>
          <a:xfrm>
            <a:off x="677334" y="3581400"/>
            <a:ext cx="8596668" cy="719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仕様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61B1E6A-91D5-42C7-847D-EF908CA4E265}"/>
              </a:ext>
            </a:extLst>
          </p:cNvPr>
          <p:cNvSpPr txBox="1">
            <a:spLocks/>
          </p:cNvSpPr>
          <p:nvPr/>
        </p:nvSpPr>
        <p:spPr>
          <a:xfrm>
            <a:off x="677334" y="4301067"/>
            <a:ext cx="8596668" cy="197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プレイヤーは攻撃や魔法攻撃ができます。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敵のモブはプレイヤーに近づいて、攻撃を行う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ボスは、様々な攻撃を行う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46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B5314-2205-4064-A462-463A60A0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211667"/>
            <a:ext cx="8596668" cy="711200"/>
          </a:xfrm>
        </p:spPr>
        <p:txBody>
          <a:bodyPr/>
          <a:lstStyle/>
          <a:p>
            <a:r>
              <a:rPr kumimoji="1" lang="ja-JP" altLang="en-US" dirty="0"/>
              <a:t>ゲーム画面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予想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BE23CAC-1342-43CA-A8B9-2AF9CAEB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67" y="2400798"/>
            <a:ext cx="3752447" cy="2056404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3DE3AA2-ECED-4D43-9A7A-22D053BB4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2400798"/>
            <a:ext cx="3657311" cy="20564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5CA35C1-A55B-4B31-AF3B-09AE2A68A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000" y="2400798"/>
            <a:ext cx="3657311" cy="20564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17F90F-5BEE-4563-A259-C51E4F1C17B3}"/>
              </a:ext>
            </a:extLst>
          </p:cNvPr>
          <p:cNvSpPr txBox="1"/>
          <p:nvPr/>
        </p:nvSpPr>
        <p:spPr>
          <a:xfrm>
            <a:off x="745067" y="2040467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AA35FD-49AA-4044-AB6C-74FAD2199AB9}"/>
              </a:ext>
            </a:extLst>
          </p:cNvPr>
          <p:cNvSpPr txBox="1"/>
          <p:nvPr/>
        </p:nvSpPr>
        <p:spPr>
          <a:xfrm>
            <a:off x="4656667" y="2031466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BD8D16-BC11-455B-8D75-3443DA4C1D5A}"/>
              </a:ext>
            </a:extLst>
          </p:cNvPr>
          <p:cNvSpPr txBox="1"/>
          <p:nvPr/>
        </p:nvSpPr>
        <p:spPr>
          <a:xfrm>
            <a:off x="8617066" y="2046799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クリア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8138338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114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Arial</vt:lpstr>
      <vt:lpstr>Modern No. 20</vt:lpstr>
      <vt:lpstr>Trebuchet MS</vt:lpstr>
      <vt:lpstr>Wingdings 3</vt:lpstr>
      <vt:lpstr>ファセット</vt:lpstr>
      <vt:lpstr>MonsterCrusher Mod.2</vt:lpstr>
      <vt:lpstr>コンセプト</vt:lpstr>
      <vt:lpstr>ゲーム内容</vt:lpstr>
      <vt:lpstr>ゲーム画面(予想)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MonsterCrusher Mod.2</dc:title>
  <dc:creator>永松　涼華</dc:creator>
  <cp:lastModifiedBy>永松　涼華</cp:lastModifiedBy>
  <cp:revision>15</cp:revision>
  <dcterms:created xsi:type="dcterms:W3CDTF">2024-09-17T06:18:47Z</dcterms:created>
  <dcterms:modified xsi:type="dcterms:W3CDTF">2024-09-18T05:06:09Z</dcterms:modified>
</cp:coreProperties>
</file>