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できなかったこと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は実装していない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ja-JP" altLang="en-US" dirty="0"/>
              <a:t>作品の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186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作品の結果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3</cp:revision>
  <dcterms:created xsi:type="dcterms:W3CDTF">2023-08-30T00:39:07Z</dcterms:created>
  <dcterms:modified xsi:type="dcterms:W3CDTF">2023-08-30T01:03:46Z</dcterms:modified>
</cp:coreProperties>
</file>