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3564467"/>
          </a:xfrm>
        </p:spPr>
        <p:txBody>
          <a:bodyPr/>
          <a:lstStyle/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187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5</cp:revision>
  <dcterms:created xsi:type="dcterms:W3CDTF">2023-08-30T00:39:07Z</dcterms:created>
  <dcterms:modified xsi:type="dcterms:W3CDTF">2023-08-30T01:10:26Z</dcterms:modified>
</cp:coreProperties>
</file>