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B4044-4851-4BAD-9D38-92484CEEC1E9}" type="datetimeFigureOut">
              <a:rPr kumimoji="1" lang="ja-JP" altLang="en-US" smtClean="0"/>
              <a:t>2023/8/30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ED0B3-0752-4365-9531-B1FCC7FA82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475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B4044-4851-4BAD-9D38-92484CEEC1E9}" type="datetimeFigureOut">
              <a:rPr kumimoji="1" lang="ja-JP" altLang="en-US" smtClean="0"/>
              <a:t>2023/8/30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ED0B3-0752-4365-9531-B1FCC7FA82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0446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B4044-4851-4BAD-9D38-92484CEEC1E9}" type="datetimeFigureOut">
              <a:rPr kumimoji="1" lang="ja-JP" altLang="en-US" smtClean="0"/>
              <a:t>2023/8/30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ED0B3-0752-4365-9531-B1FCC7FA8236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086415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B4044-4851-4BAD-9D38-92484CEEC1E9}" type="datetimeFigureOut">
              <a:rPr kumimoji="1" lang="ja-JP" altLang="en-US" smtClean="0"/>
              <a:t>2023/8/30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ED0B3-0752-4365-9531-B1FCC7FA82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53118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B4044-4851-4BAD-9D38-92484CEEC1E9}" type="datetimeFigureOut">
              <a:rPr kumimoji="1" lang="ja-JP" altLang="en-US" smtClean="0"/>
              <a:t>2023/8/30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ED0B3-0752-4365-9531-B1FCC7FA8236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14680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B4044-4851-4BAD-9D38-92484CEEC1E9}" type="datetimeFigureOut">
              <a:rPr kumimoji="1" lang="ja-JP" altLang="en-US" smtClean="0"/>
              <a:t>2023/8/30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ED0B3-0752-4365-9531-B1FCC7FA82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95647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B4044-4851-4BAD-9D38-92484CEEC1E9}" type="datetimeFigureOut">
              <a:rPr kumimoji="1" lang="ja-JP" altLang="en-US" smtClean="0"/>
              <a:t>2023/8/30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ED0B3-0752-4365-9531-B1FCC7FA82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13985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B4044-4851-4BAD-9D38-92484CEEC1E9}" type="datetimeFigureOut">
              <a:rPr kumimoji="1" lang="ja-JP" altLang="en-US" smtClean="0"/>
              <a:t>2023/8/30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ED0B3-0752-4365-9531-B1FCC7FA82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6059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B4044-4851-4BAD-9D38-92484CEEC1E9}" type="datetimeFigureOut">
              <a:rPr kumimoji="1" lang="ja-JP" altLang="en-US" smtClean="0"/>
              <a:t>2023/8/30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ED0B3-0752-4365-9531-B1FCC7FA82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91741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B4044-4851-4BAD-9D38-92484CEEC1E9}" type="datetimeFigureOut">
              <a:rPr kumimoji="1" lang="ja-JP" altLang="en-US" smtClean="0"/>
              <a:t>2023/8/30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ED0B3-0752-4365-9531-B1FCC7FA82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5458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B4044-4851-4BAD-9D38-92484CEEC1E9}" type="datetimeFigureOut">
              <a:rPr kumimoji="1" lang="ja-JP" altLang="en-US" smtClean="0"/>
              <a:t>2023/8/30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ED0B3-0752-4365-9531-B1FCC7FA82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0540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B4044-4851-4BAD-9D38-92484CEEC1E9}" type="datetimeFigureOut">
              <a:rPr kumimoji="1" lang="ja-JP" altLang="en-US" smtClean="0"/>
              <a:t>2023/8/30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ED0B3-0752-4365-9531-B1FCC7FA82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2242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B4044-4851-4BAD-9D38-92484CEEC1E9}" type="datetimeFigureOut">
              <a:rPr kumimoji="1" lang="ja-JP" altLang="en-US" smtClean="0"/>
              <a:t>2023/8/30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ED0B3-0752-4365-9531-B1FCC7FA82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5519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B4044-4851-4BAD-9D38-92484CEEC1E9}" type="datetimeFigureOut">
              <a:rPr kumimoji="1" lang="ja-JP" altLang="en-US" smtClean="0"/>
              <a:t>2023/8/30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ED0B3-0752-4365-9531-B1FCC7FA82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9016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B4044-4851-4BAD-9D38-92484CEEC1E9}" type="datetimeFigureOut">
              <a:rPr kumimoji="1" lang="ja-JP" altLang="en-US" smtClean="0"/>
              <a:t>2023/8/30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ED0B3-0752-4365-9531-B1FCC7FA82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4095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B4044-4851-4BAD-9D38-92484CEEC1E9}" type="datetimeFigureOut">
              <a:rPr kumimoji="1" lang="ja-JP" altLang="en-US" smtClean="0"/>
              <a:t>2023/8/30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ED0B3-0752-4365-9531-B1FCC7FA82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3936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1B4044-4851-4BAD-9D38-92484CEEC1E9}" type="datetimeFigureOut">
              <a:rPr kumimoji="1" lang="ja-JP" altLang="en-US" smtClean="0"/>
              <a:t>2023/8/30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41BED0B3-0752-4365-9531-B1FCC7FA82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1558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755" r:id="rId12"/>
    <p:sldLayoutId id="2147483756" r:id="rId13"/>
    <p:sldLayoutId id="2147483757" r:id="rId14"/>
    <p:sldLayoutId id="2147483758" r:id="rId15"/>
    <p:sldLayoutId id="2147483759" r:id="rId16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DF44084-139E-487A-95BD-9F2FE4338B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/>
              <a:t>ハピネスカンパニー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413D352-BD61-48CB-8585-629AC70E27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/>
              <a:t>永松　涼華</a:t>
            </a:r>
          </a:p>
        </p:txBody>
      </p:sp>
    </p:spTree>
    <p:extLst>
      <p:ext uri="{BB962C8B-B14F-4D97-AF65-F5344CB8AC3E}">
        <p14:creationId xmlns:p14="http://schemas.microsoft.com/office/powerpoint/2010/main" val="360045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14CB40-5323-4E79-A15D-C6FDBB5AE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37067"/>
            <a:ext cx="8596668" cy="762000"/>
          </a:xfrm>
        </p:spPr>
        <p:txBody>
          <a:bodyPr/>
          <a:lstStyle/>
          <a:p>
            <a:r>
              <a:rPr kumimoji="1" lang="ja-JP" altLang="en-US" dirty="0"/>
              <a:t>できたところ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9047023-7909-40D9-A6B9-9ED1849966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999067"/>
            <a:ext cx="8596668" cy="1270000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場面の移動や戦闘はできました。</a:t>
            </a:r>
            <a:endParaRPr kumimoji="1" lang="en-US" altLang="ja-JP" dirty="0"/>
          </a:p>
          <a:p>
            <a:r>
              <a:rPr lang="ja-JP" altLang="en-US" dirty="0"/>
              <a:t>コマンドもどきもできた</a:t>
            </a:r>
            <a:endParaRPr kumimoji="1" lang="en-US" altLang="ja-JP" dirty="0"/>
          </a:p>
          <a:p>
            <a:r>
              <a:rPr lang="ja-JP" altLang="en-US" dirty="0"/>
              <a:t>味方のテキストは出せていた</a:t>
            </a:r>
            <a:endParaRPr lang="en-US" altLang="ja-JP" dirty="0"/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id="{A922C51A-54F1-4C7D-A5F3-7B72B71E4C96}"/>
              </a:ext>
            </a:extLst>
          </p:cNvPr>
          <p:cNvSpPr txBox="1">
            <a:spLocks/>
          </p:cNvSpPr>
          <p:nvPr/>
        </p:nvSpPr>
        <p:spPr>
          <a:xfrm>
            <a:off x="677334" y="2523067"/>
            <a:ext cx="8596668" cy="762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kumimoji="1" sz="36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endParaRPr lang="ja-JP" altLang="en-US" dirty="0"/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2FA6E75F-9999-4BFC-8684-76443312E90F}"/>
              </a:ext>
            </a:extLst>
          </p:cNvPr>
          <p:cNvSpPr txBox="1">
            <a:spLocks/>
          </p:cNvSpPr>
          <p:nvPr/>
        </p:nvSpPr>
        <p:spPr>
          <a:xfrm>
            <a:off x="677334" y="3200399"/>
            <a:ext cx="8596668" cy="35644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CC193C4C-60DB-4FF5-99CD-6E1CAE28CF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4964" y="4089401"/>
            <a:ext cx="5756305" cy="2675466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AD880ECB-EAF8-4970-BC2A-2111391C78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2222801"/>
            <a:ext cx="5317066" cy="2437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45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4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3A2A133-3B90-48C4-B887-31C433F84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41867"/>
          </a:xfrm>
        </p:spPr>
        <p:txBody>
          <a:bodyPr>
            <a:normAutofit fontScale="90000"/>
          </a:bodyPr>
          <a:lstStyle/>
          <a:p>
            <a:r>
              <a:rPr lang="ja-JP" altLang="en-US" dirty="0"/>
              <a:t>できなかったこと　</a:t>
            </a:r>
            <a:br>
              <a:rPr lang="ja-JP" altLang="en-US" dirty="0"/>
            </a:b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7DA82FC-9488-4260-8290-E9A96CBED2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46766"/>
            <a:ext cx="8596668" cy="4500034"/>
          </a:xfrm>
        </p:spPr>
        <p:txBody>
          <a:bodyPr>
            <a:normAutofit/>
          </a:bodyPr>
          <a:lstStyle/>
          <a:p>
            <a:r>
              <a:rPr lang="ja-JP" altLang="en-US" dirty="0"/>
              <a:t>コマンド押したら三人一気に</a:t>
            </a:r>
            <a:r>
              <a:rPr lang="ja-JP" altLang="en-US"/>
              <a:t>攻撃しちゃう</a:t>
            </a:r>
            <a:endParaRPr lang="en-US" altLang="ja-JP"/>
          </a:p>
          <a:p>
            <a:r>
              <a:rPr lang="ja-JP" altLang="en-US" dirty="0"/>
              <a:t>銃のコマンド以外を押してるのに借金追加される、なんならコマンド以外押してもダメージ出るし、借金追加される。</a:t>
            </a:r>
            <a:endParaRPr lang="en-US" altLang="ja-JP" dirty="0"/>
          </a:p>
          <a:p>
            <a:r>
              <a:rPr lang="ja-JP" altLang="en-US" dirty="0"/>
              <a:t>敵のテキストが見れなくなった</a:t>
            </a:r>
            <a:endParaRPr lang="en-US" altLang="ja-JP" dirty="0"/>
          </a:p>
          <a:p>
            <a:r>
              <a:rPr lang="ja-JP" altLang="en-US" dirty="0"/>
              <a:t>日本語設定反映できていなかったので全部見れない　数字は見れる</a:t>
            </a:r>
            <a:endParaRPr lang="en-US" altLang="ja-JP" dirty="0"/>
          </a:p>
          <a:p>
            <a:r>
              <a:rPr lang="ja-JP" altLang="en-US" dirty="0"/>
              <a:t>報酬が反映されない　だから借金減らない</a:t>
            </a:r>
            <a:endParaRPr lang="en-US" altLang="ja-JP" dirty="0"/>
          </a:p>
          <a:p>
            <a:r>
              <a:rPr lang="en-US" altLang="ja-JP" dirty="0"/>
              <a:t>Easy</a:t>
            </a:r>
            <a:r>
              <a:rPr lang="ja-JP" altLang="en-US" dirty="0"/>
              <a:t>モードの</a:t>
            </a:r>
            <a:r>
              <a:rPr lang="en-US" altLang="ja-JP" dirty="0"/>
              <a:t>2</a:t>
            </a:r>
            <a:r>
              <a:rPr lang="ja-JP" altLang="en-US" dirty="0"/>
              <a:t>ステージ目が動かない　それ以外は動く</a:t>
            </a:r>
            <a:endParaRPr lang="en-US" altLang="ja-JP" dirty="0"/>
          </a:p>
          <a:p>
            <a:r>
              <a:rPr lang="ja-JP" altLang="en-US" dirty="0"/>
              <a:t>音量設定できてない　戦闘シーンの</a:t>
            </a:r>
            <a:r>
              <a:rPr lang="en-US" altLang="ja-JP" dirty="0"/>
              <a:t>BGM</a:t>
            </a:r>
            <a:r>
              <a:rPr lang="ja-JP" altLang="en-US" dirty="0"/>
              <a:t>は実装していない</a:t>
            </a:r>
            <a:endParaRPr lang="en-US" altLang="ja-JP" dirty="0"/>
          </a:p>
          <a:p>
            <a:r>
              <a:rPr lang="ja-JP" altLang="en-US" dirty="0"/>
              <a:t>ケガしても？？社の支援を実装していない</a:t>
            </a:r>
            <a:endParaRPr lang="en-US" altLang="ja-JP" dirty="0"/>
          </a:p>
          <a:p>
            <a:r>
              <a:rPr lang="ja-JP" altLang="en-US" dirty="0"/>
              <a:t>ケガしても足も腕も欠損しない　</a:t>
            </a:r>
            <a:r>
              <a:rPr lang="en-US" altLang="ja-JP" dirty="0" err="1"/>
              <a:t>etc</a:t>
            </a:r>
            <a:r>
              <a:rPr lang="en-US" altLang="ja-JP" dirty="0"/>
              <a:t> …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27080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705DB0-F7FF-4534-B161-831A071EC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51933"/>
          </a:xfrm>
        </p:spPr>
        <p:txBody>
          <a:bodyPr/>
          <a:lstStyle/>
          <a:p>
            <a:r>
              <a:rPr lang="ja-JP" altLang="en-US" dirty="0"/>
              <a:t>作品の</a:t>
            </a:r>
            <a:r>
              <a:rPr kumimoji="1" lang="ja-JP" altLang="en-US" dirty="0"/>
              <a:t>結果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1FC67F7-57E6-468B-BEB9-5DF95B5E80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81656"/>
            <a:ext cx="8596668" cy="3080278"/>
          </a:xfrm>
        </p:spPr>
        <p:txBody>
          <a:bodyPr/>
          <a:lstStyle/>
          <a:p>
            <a:r>
              <a:rPr kumimoji="1" lang="ja-JP" altLang="en-US" dirty="0"/>
              <a:t>私が一か月前にお伝えした企画は、劣化に劣化を重ね借金も返せないしバグもある　全然言ったことができないものができてしまった。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原因は、夏休み終わる</a:t>
            </a:r>
            <a:r>
              <a:rPr kumimoji="1" lang="en-US" altLang="ja-JP" dirty="0"/>
              <a:t>2</a:t>
            </a:r>
            <a:r>
              <a:rPr kumimoji="1" lang="ja-JP" altLang="en-US" dirty="0"/>
              <a:t>週間ちょっと前から始めてしまったこと。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自分の技術力を見誤ったところ</a:t>
            </a:r>
            <a:endParaRPr kumimoji="1" lang="en-US" altLang="ja-JP" dirty="0"/>
          </a:p>
          <a:p>
            <a:endParaRPr lang="en-US" altLang="ja-JP" dirty="0"/>
          </a:p>
          <a:p>
            <a:r>
              <a:rPr lang="ja-JP" altLang="en-US" dirty="0"/>
              <a:t>作成中もっと</a:t>
            </a:r>
            <a:r>
              <a:rPr kumimoji="1" lang="ja-JP" altLang="en-US" dirty="0"/>
              <a:t>いっぱい</a:t>
            </a:r>
            <a:r>
              <a:rPr kumimoji="1" lang="en-US" altLang="ja-JP" dirty="0"/>
              <a:t>Google</a:t>
            </a:r>
            <a:r>
              <a:rPr kumimoji="1" lang="ja-JP" altLang="en-US" dirty="0"/>
              <a:t>先生などを使って調べて行えばよかった</a:t>
            </a:r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2569792"/>
      </p:ext>
    </p:extLst>
  </p:cSld>
  <p:clrMapOvr>
    <a:masterClrMapping/>
  </p:clrMapOvr>
</p:sld>
</file>

<file path=ppt/theme/theme1.xml><?xml version="1.0" encoding="utf-8"?>
<a:theme xmlns:a="http://schemas.openxmlformats.org/drawingml/2006/main" name="ファセット">
  <a:themeElements>
    <a:clrScheme name="ファセット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ファセット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ファセッ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31</TotalTime>
  <Words>193</Words>
  <Application>Microsoft Office PowerPoint</Application>
  <PresentationFormat>ワイド画面</PresentationFormat>
  <Paragraphs>26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Wingdings 3</vt:lpstr>
      <vt:lpstr>ファセット</vt:lpstr>
      <vt:lpstr>ハピネスカンパニー</vt:lpstr>
      <vt:lpstr>できたところ</vt:lpstr>
      <vt:lpstr>できなかったこと　 </vt:lpstr>
      <vt:lpstr>作品の結果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ハピネスカンパニー</dc:title>
  <dc:creator>永松　涼華</dc:creator>
  <cp:lastModifiedBy>永松　涼華</cp:lastModifiedBy>
  <cp:revision>6</cp:revision>
  <dcterms:created xsi:type="dcterms:W3CDTF">2023-08-30T00:39:07Z</dcterms:created>
  <dcterms:modified xsi:type="dcterms:W3CDTF">2023-08-30T01:13:02Z</dcterms:modified>
</cp:coreProperties>
</file>