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4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64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31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6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64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39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5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74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4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4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5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0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93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5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44084-139E-487A-95BD-9F2FE4338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ハピネスカンパニー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13D352-BD61-48CB-8585-629AC70E2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永松　涼華</a:t>
            </a:r>
          </a:p>
        </p:txBody>
      </p:sp>
    </p:spTree>
    <p:extLst>
      <p:ext uri="{BB962C8B-B14F-4D97-AF65-F5344CB8AC3E}">
        <p14:creationId xmlns:p14="http://schemas.microsoft.com/office/powerpoint/2010/main" val="3600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4CB40-5323-4E79-A15D-C6FDBB5A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067"/>
            <a:ext cx="8596668" cy="762000"/>
          </a:xfrm>
        </p:spPr>
        <p:txBody>
          <a:bodyPr/>
          <a:lstStyle/>
          <a:p>
            <a:r>
              <a:rPr kumimoji="1" lang="ja-JP" altLang="en-US" dirty="0"/>
              <a:t>できたところ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47023-7909-40D9-A6B9-9ED18499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9067"/>
            <a:ext cx="8596668" cy="1270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場面の移動や戦闘はできました。</a:t>
            </a:r>
            <a:endParaRPr kumimoji="1" lang="en-US" altLang="ja-JP" dirty="0"/>
          </a:p>
          <a:p>
            <a:r>
              <a:rPr lang="ja-JP" altLang="en-US" dirty="0"/>
              <a:t>コマンドもどきもできた</a:t>
            </a:r>
            <a:endParaRPr kumimoji="1" lang="en-US" altLang="ja-JP" dirty="0"/>
          </a:p>
          <a:p>
            <a:r>
              <a:rPr lang="ja-JP" altLang="en-US" dirty="0"/>
              <a:t>味方のテキストは出せていた</a:t>
            </a:r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922C51A-54F1-4C7D-A5F3-7B72B71E4C96}"/>
              </a:ext>
            </a:extLst>
          </p:cNvPr>
          <p:cNvSpPr txBox="1">
            <a:spLocks/>
          </p:cNvSpPr>
          <p:nvPr/>
        </p:nvSpPr>
        <p:spPr>
          <a:xfrm>
            <a:off x="677334" y="2523067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FA6E75F-9999-4BFC-8684-76443312E90F}"/>
              </a:ext>
            </a:extLst>
          </p:cNvPr>
          <p:cNvSpPr txBox="1">
            <a:spLocks/>
          </p:cNvSpPr>
          <p:nvPr/>
        </p:nvSpPr>
        <p:spPr>
          <a:xfrm>
            <a:off x="677334" y="3200399"/>
            <a:ext cx="8596668" cy="356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C193C4C-60DB-4FF5-99CD-6E1CAE28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964" y="4089401"/>
            <a:ext cx="5756305" cy="26754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880ECB-EAF8-4970-BC2A-2111391C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22801"/>
            <a:ext cx="5317066" cy="24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2A133-3B90-48C4-B887-31C433F8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1867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できなかったこと　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A82FC-9488-4260-8290-E9A96CBED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766"/>
            <a:ext cx="8596668" cy="4068234"/>
          </a:xfrm>
        </p:spPr>
        <p:txBody>
          <a:bodyPr>
            <a:normAutofit/>
          </a:bodyPr>
          <a:lstStyle/>
          <a:p>
            <a:r>
              <a:rPr lang="ja-JP" altLang="en-US" dirty="0"/>
              <a:t>コマンド押したら三人一気に攻撃しちゃう</a:t>
            </a:r>
            <a:endParaRPr lang="en-US" altLang="ja-JP" dirty="0"/>
          </a:p>
          <a:p>
            <a:r>
              <a:rPr lang="ja-JP" altLang="en-US" dirty="0"/>
              <a:t>銃のコマンド以外を押してるのに借金追加される、なんならコマンド以外押してもダメージ出るし、借金追加される。</a:t>
            </a:r>
            <a:endParaRPr lang="en-US" altLang="ja-JP" dirty="0"/>
          </a:p>
          <a:p>
            <a:r>
              <a:rPr lang="ja-JP" altLang="en-US" dirty="0"/>
              <a:t>敵のテキストが見れなくなった</a:t>
            </a:r>
            <a:endParaRPr lang="en-US" altLang="ja-JP" dirty="0"/>
          </a:p>
          <a:p>
            <a:r>
              <a:rPr lang="ja-JP" altLang="en-US" dirty="0"/>
              <a:t>日本語設定反映できていなかったので全部見れない　数字は見れる</a:t>
            </a:r>
            <a:endParaRPr lang="en-US" altLang="ja-JP" dirty="0"/>
          </a:p>
          <a:p>
            <a:r>
              <a:rPr lang="ja-JP" altLang="en-US" dirty="0"/>
              <a:t>報酬が反映されない　だから借金減らない</a:t>
            </a:r>
            <a:endParaRPr lang="en-US" altLang="ja-JP" dirty="0"/>
          </a:p>
          <a:p>
            <a:r>
              <a:rPr lang="en-US" altLang="ja-JP" dirty="0"/>
              <a:t>Easy</a:t>
            </a:r>
            <a:r>
              <a:rPr lang="ja-JP" altLang="en-US" dirty="0"/>
              <a:t>モードの</a:t>
            </a:r>
            <a:r>
              <a:rPr lang="en-US" altLang="ja-JP" dirty="0"/>
              <a:t>2</a:t>
            </a:r>
            <a:r>
              <a:rPr lang="ja-JP" altLang="en-US" dirty="0"/>
              <a:t>ステージ目が動かない　それ以外は動く</a:t>
            </a:r>
            <a:endParaRPr lang="en-US" altLang="ja-JP" dirty="0"/>
          </a:p>
          <a:p>
            <a:r>
              <a:rPr lang="ja-JP" altLang="en-US" dirty="0"/>
              <a:t>音量設定できてない　戦闘シーンの</a:t>
            </a:r>
            <a:r>
              <a:rPr lang="en-US" altLang="ja-JP" dirty="0"/>
              <a:t>BGM</a:t>
            </a:r>
            <a:r>
              <a:rPr lang="ja-JP" altLang="en-US" dirty="0"/>
              <a:t>は実装していない</a:t>
            </a:r>
            <a:endParaRPr lang="en-US" altLang="ja-JP" dirty="0"/>
          </a:p>
          <a:p>
            <a:r>
              <a:rPr lang="ja-JP" altLang="en-US" dirty="0"/>
              <a:t>ケガしても？？社の支援を実装していない</a:t>
            </a:r>
            <a:endParaRPr lang="en-US" altLang="ja-JP" dirty="0"/>
          </a:p>
          <a:p>
            <a:r>
              <a:rPr lang="ja-JP" altLang="en-US" dirty="0"/>
              <a:t>ケガしても足も腕も欠損しない　</a:t>
            </a:r>
            <a:r>
              <a:rPr lang="en-US" altLang="ja-JP" dirty="0" err="1"/>
              <a:t>etc</a:t>
            </a:r>
            <a:r>
              <a:rPr lang="en-US" altLang="ja-JP" dirty="0"/>
              <a:t> …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70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05DB0-F7FF-4534-B161-831A071E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ja-JP" altLang="en-US" dirty="0"/>
              <a:t>作品の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C67F7-57E6-468B-BEB9-5DF95B5E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656"/>
            <a:ext cx="8596668" cy="3080278"/>
          </a:xfrm>
        </p:spPr>
        <p:txBody>
          <a:bodyPr/>
          <a:lstStyle/>
          <a:p>
            <a:r>
              <a:rPr kumimoji="1" lang="ja-JP" altLang="en-US" dirty="0"/>
              <a:t>私が一か月前にお伝えした企画は、劣化に劣化を重ね借金も返せないしバグもある　全然言ったことができないものができてしまった。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原因は、夏休み終わる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週間ちょっと前から始めてしまったこと。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自分の技術力を見誤ったところ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作成中もっと</a:t>
            </a:r>
            <a:r>
              <a:rPr kumimoji="1" lang="ja-JP" altLang="en-US" dirty="0"/>
              <a:t>いっぱい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先生などを使って調べて行えばよかった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6979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193</Words>
  <Application>Microsoft Office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ファセット</vt:lpstr>
      <vt:lpstr>ハピネスカンパニー</vt:lpstr>
      <vt:lpstr>できたところ</vt:lpstr>
      <vt:lpstr>できなかったこと　 </vt:lpstr>
      <vt:lpstr>作品の結果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ハピネスカンパニー</dc:title>
  <dc:creator>永松　涼華</dc:creator>
  <cp:lastModifiedBy>永松　涼華</cp:lastModifiedBy>
  <cp:revision>7</cp:revision>
  <dcterms:created xsi:type="dcterms:W3CDTF">2023-08-30T00:39:07Z</dcterms:created>
  <dcterms:modified xsi:type="dcterms:W3CDTF">2023-08-30T01:14:33Z</dcterms:modified>
</cp:coreProperties>
</file>