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松　涼華" initials="永松　涼華" lastIdx="1" clrIdx="0">
    <p:extLst>
      <p:ext uri="{19B8F6BF-5375-455C-9EA6-DF929625EA0E}">
        <p15:presenceInfo xmlns:p15="http://schemas.microsoft.com/office/powerpoint/2012/main" userId="S::fko2347035@stu.o-hara.ac.jp::b0109e40-1353-46c1-8ff8-9f8b1cce19f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5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5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40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24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12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01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0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7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0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54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09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2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52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F6A6-0348-4CD5-9E72-65FF03A322E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3154CE2-02C1-4126-94DA-57720C48B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2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3A5F86-CFAE-4D8D-B008-06E2B20EFA80}"/>
              </a:ext>
            </a:extLst>
          </p:cNvPr>
          <p:cNvSpPr txBox="1"/>
          <p:nvPr/>
        </p:nvSpPr>
        <p:spPr>
          <a:xfrm>
            <a:off x="190500" y="502286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制作エンジン　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r>
              <a:rPr kumimoji="1" lang="ja-JP" altLang="en-US" dirty="0"/>
              <a:t>ジャンル　</a:t>
            </a:r>
            <a:r>
              <a:rPr lang="ja-JP" altLang="en-US" b="0" i="0" dirty="0">
                <a:effectLst/>
                <a:latin typeface="arial" panose="020B0604020202020204" pitchFamily="34" charset="0"/>
              </a:rPr>
              <a:t>シミュレーションロールプレイングゲーム</a:t>
            </a:r>
            <a:endParaRPr lang="en-US" altLang="ja-JP" b="0" i="0" dirty="0">
              <a:effectLst/>
              <a:latin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</a:rPr>
              <a:t>プラットフォーム　</a:t>
            </a:r>
            <a:r>
              <a:rPr kumimoji="1" lang="en-US" altLang="ja-JP" dirty="0">
                <a:latin typeface="arial" panose="020B0604020202020204" pitchFamily="34" charset="0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405182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B0DAA5-C644-4845-83B7-FDD4A446008C}"/>
              </a:ext>
            </a:extLst>
          </p:cNvPr>
          <p:cNvSpPr txBox="1"/>
          <p:nvPr/>
        </p:nvSpPr>
        <p:spPr>
          <a:xfrm>
            <a:off x="2698282" y="5502571"/>
            <a:ext cx="241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さ、次の戦場に向かいますか・・・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D483479-087C-45AF-8E6A-6F87707E08BA}"/>
              </a:ext>
            </a:extLst>
          </p:cNvPr>
          <p:cNvSpPr txBox="1"/>
          <p:nvPr/>
        </p:nvSpPr>
        <p:spPr>
          <a:xfrm>
            <a:off x="75481" y="121259"/>
            <a:ext cx="67317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この作品を作る目的</a:t>
            </a:r>
            <a:endParaRPr kumimoji="1" lang="en-US" altLang="ja-JP" sz="2400" dirty="0"/>
          </a:p>
          <a:p>
            <a:r>
              <a:rPr kumimoji="1" lang="ja-JP" altLang="en-US" sz="2400" dirty="0"/>
              <a:t>・自分が仕事をしたい会社の作品だから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・私の好きな作品だから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・敵</a:t>
            </a:r>
            <a:r>
              <a:rPr kumimoji="1" lang="en-US" altLang="ja-JP" sz="2400" dirty="0"/>
              <a:t>AI</a:t>
            </a:r>
            <a:r>
              <a:rPr kumimoji="1" lang="ja-JP" altLang="en-US" sz="2400" dirty="0"/>
              <a:t>をどれだけ本家に近づけるか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・移動できる距離分動かせるようにする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・攻撃可能距離の判定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・敗北条件</a:t>
            </a:r>
            <a:endParaRPr kumimoji="1" lang="en-US" altLang="ja-JP" sz="2400" dirty="0"/>
          </a:p>
          <a:p>
            <a:r>
              <a:rPr kumimoji="1" lang="en-US" altLang="ja-JP" sz="2400" dirty="0"/>
              <a:t>   (</a:t>
            </a:r>
            <a:r>
              <a:rPr kumimoji="1" lang="ja-JP" altLang="en-US" sz="2400" dirty="0"/>
              <a:t>特定の人物が倒れた場合やターン数）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22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C752C6-AD7E-4A16-9D17-EBF4AD0ACE3B}"/>
              </a:ext>
            </a:extLst>
          </p:cNvPr>
          <p:cNvSpPr txBox="1"/>
          <p:nvPr/>
        </p:nvSpPr>
        <p:spPr>
          <a:xfrm>
            <a:off x="364067" y="186267"/>
            <a:ext cx="82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ホーム画面・戦闘画面について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6CD8198-4BEC-4185-9868-3A6B4ABB89A1}"/>
              </a:ext>
            </a:extLst>
          </p:cNvPr>
          <p:cNvGrpSpPr/>
          <p:nvPr/>
        </p:nvGrpSpPr>
        <p:grpSpPr>
          <a:xfrm>
            <a:off x="147091" y="555599"/>
            <a:ext cx="5384802" cy="3208867"/>
            <a:chOff x="86316" y="3276599"/>
            <a:chExt cx="5384802" cy="320886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91AC73A-17B1-469D-A3D8-7C33D169EE1D}"/>
                </a:ext>
              </a:extLst>
            </p:cNvPr>
            <p:cNvGrpSpPr/>
            <p:nvPr/>
          </p:nvGrpSpPr>
          <p:grpSpPr>
            <a:xfrm>
              <a:off x="86316" y="3276599"/>
              <a:ext cx="5384802" cy="3208867"/>
              <a:chOff x="55319" y="3649133"/>
              <a:chExt cx="5384802" cy="3208867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C1FA063E-799A-40E2-90A3-864DCAC5DAD9}"/>
                  </a:ext>
                </a:extLst>
              </p:cNvPr>
              <p:cNvGrpSpPr/>
              <p:nvPr/>
            </p:nvGrpSpPr>
            <p:grpSpPr>
              <a:xfrm>
                <a:off x="55319" y="3649133"/>
                <a:ext cx="5384802" cy="3208867"/>
                <a:chOff x="152399" y="3606568"/>
                <a:chExt cx="5384802" cy="3208867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3EB2773D-01E1-42C7-8D62-FC35B408F3F6}"/>
                    </a:ext>
                  </a:extLst>
                </p:cNvPr>
                <p:cNvSpPr/>
                <p:nvPr/>
              </p:nvSpPr>
              <p:spPr>
                <a:xfrm>
                  <a:off x="152399" y="3606568"/>
                  <a:ext cx="5249333" cy="32088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F111BBE9-8023-48E1-B6C9-207EEB39A6E5}"/>
                    </a:ext>
                  </a:extLst>
                </p:cNvPr>
                <p:cNvSpPr txBox="1"/>
                <p:nvPr/>
              </p:nvSpPr>
              <p:spPr>
                <a:xfrm>
                  <a:off x="3005667" y="6446103"/>
                  <a:ext cx="25315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資金　？？？？？？？</a:t>
                  </a: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9369F29C-A299-42AF-9DFA-2CA9EB83C40F}"/>
                    </a:ext>
                  </a:extLst>
                </p:cNvPr>
                <p:cNvSpPr/>
                <p:nvPr/>
              </p:nvSpPr>
              <p:spPr>
                <a:xfrm>
                  <a:off x="419100" y="4106045"/>
                  <a:ext cx="1676400" cy="338554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793BC0F9-3566-4FCA-B9BF-E32CCA644008}"/>
                    </a:ext>
                  </a:extLst>
                </p:cNvPr>
                <p:cNvSpPr/>
                <p:nvPr/>
              </p:nvSpPr>
              <p:spPr>
                <a:xfrm>
                  <a:off x="419100" y="4605522"/>
                  <a:ext cx="1676400" cy="338554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8C0F340A-2467-428C-80C0-BE80C7232014}"/>
                    </a:ext>
                  </a:extLst>
                </p:cNvPr>
                <p:cNvSpPr/>
                <p:nvPr/>
              </p:nvSpPr>
              <p:spPr>
                <a:xfrm>
                  <a:off x="419100" y="5069441"/>
                  <a:ext cx="1676400" cy="338554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965D4E9-D9D4-4128-AE2E-99AB5AC911EF}"/>
                  </a:ext>
                </a:extLst>
              </p:cNvPr>
              <p:cNvSpPr txBox="1"/>
              <p:nvPr/>
            </p:nvSpPr>
            <p:spPr>
              <a:xfrm>
                <a:off x="333498" y="4707136"/>
                <a:ext cx="1854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chemeClr val="bg1"/>
                    </a:solidFill>
                  </a:rPr>
                  <a:t>武器改造</a:t>
                </a:r>
                <a:endParaRPr kumimoji="1" lang="en-US" altLang="ja-JP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1DA37D1-7206-4645-BD00-F7C857FDA1EC}"/>
                  </a:ext>
                </a:extLst>
              </p:cNvPr>
              <p:cNvSpPr txBox="1"/>
              <p:nvPr/>
            </p:nvSpPr>
            <p:spPr>
              <a:xfrm>
                <a:off x="333498" y="5124278"/>
                <a:ext cx="1854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chemeClr val="bg1"/>
                    </a:solidFill>
                  </a:rPr>
                  <a:t>次のステージへ</a:t>
                </a:r>
                <a:endParaRPr kumimoji="1" lang="en-US" altLang="ja-JP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56E996E-77DC-493E-8E03-1BE58CB45543}"/>
                  </a:ext>
                </a:extLst>
              </p:cNvPr>
              <p:cNvSpPr txBox="1"/>
              <p:nvPr/>
            </p:nvSpPr>
            <p:spPr>
              <a:xfrm>
                <a:off x="279400" y="4180080"/>
                <a:ext cx="1854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chemeClr val="bg1"/>
                    </a:solidFill>
                  </a:rPr>
                  <a:t>キャラ育成</a:t>
                </a:r>
              </a:p>
            </p:txBody>
          </p:sp>
        </p:grp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D62DD4B-4F76-484F-93BE-4B5163A64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9397" b="53738"/>
            <a:stretch/>
          </p:blipFill>
          <p:spPr>
            <a:xfrm>
              <a:off x="2939584" y="3307138"/>
              <a:ext cx="2345537" cy="1880928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024AB93-BE50-4A18-910C-5F35438A02E8}"/>
                </a:ext>
              </a:extLst>
            </p:cNvPr>
            <p:cNvSpPr/>
            <p:nvPr/>
          </p:nvSpPr>
          <p:spPr>
            <a:xfrm>
              <a:off x="2710982" y="5214550"/>
              <a:ext cx="2416175" cy="7905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205D682-E92B-4E22-B785-F99F284ADB8D}"/>
              </a:ext>
            </a:extLst>
          </p:cNvPr>
          <p:cNvSpPr txBox="1"/>
          <p:nvPr/>
        </p:nvSpPr>
        <p:spPr>
          <a:xfrm>
            <a:off x="5718158" y="636406"/>
            <a:ext cx="369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←このような感じのホーム画面</a:t>
            </a:r>
            <a:endParaRPr kumimoji="1" lang="en-US" altLang="ja-JP" dirty="0"/>
          </a:p>
          <a:p>
            <a:r>
              <a:rPr kumimoji="1" lang="ja-JP" altLang="en-US" dirty="0"/>
              <a:t>本家にはいろいろとありますが</a:t>
            </a:r>
            <a:endParaRPr kumimoji="1" lang="en-US" altLang="ja-JP" dirty="0"/>
          </a:p>
          <a:p>
            <a:r>
              <a:rPr kumimoji="1" lang="ja-JP" altLang="en-US" dirty="0"/>
              <a:t>重要なところだけを選べるようにします。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70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499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129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スパロボもどき</dc:title>
  <dc:creator>永松　涼華</dc:creator>
  <cp:lastModifiedBy>永松　涼華</cp:lastModifiedBy>
  <cp:revision>16</cp:revision>
  <dcterms:created xsi:type="dcterms:W3CDTF">2023-11-08T07:16:48Z</dcterms:created>
  <dcterms:modified xsi:type="dcterms:W3CDTF">2023-11-13T07:41:46Z</dcterms:modified>
</cp:coreProperties>
</file>