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1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7AEE-0D60-499A-B539-A576A0B2734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834B-D27C-41C4-8D95-976D86EC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Changing Theta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375" y="2415274"/>
            <a:ext cx="4350915" cy="3358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67" y="2459419"/>
            <a:ext cx="4363455" cy="3313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210" y="3747059"/>
            <a:ext cx="120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Preference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1049" y="6128617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classes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9178" y="2873231"/>
            <a:ext cx="106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Old theta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2369" y="769357"/>
            <a:ext cx="106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theta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1003" y="846818"/>
            <a:ext cx="116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theta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" y="1494571"/>
            <a:ext cx="5730502" cy="4459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27" y="1494571"/>
            <a:ext cx="5673502" cy="4481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6830" y="2181948"/>
            <a:ext cx="18919" cy="327292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6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91" y="3395532"/>
            <a:ext cx="4297055" cy="3370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591" y="63062"/>
            <a:ext cx="4173172" cy="32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12" y="216316"/>
            <a:ext cx="4044315" cy="3164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74" y="3558205"/>
            <a:ext cx="3785760" cy="31066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497" y="3599269"/>
            <a:ext cx="2150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in benthic consumption, no </a:t>
            </a:r>
            <a:r>
              <a:rPr lang="en-US" dirty="0" err="1" smtClean="0"/>
              <a:t>demersals</a:t>
            </a:r>
            <a:r>
              <a:rPr lang="en-US" dirty="0" smtClean="0"/>
              <a:t>, increase of Large </a:t>
            </a:r>
            <a:r>
              <a:rPr lang="en-US" dirty="0" err="1" smtClean="0"/>
              <a:t>pelagics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8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old (red) vs new (blue) for </a:t>
            </a:r>
            <a:r>
              <a:rPr lang="en-US" dirty="0" err="1" smtClean="0"/>
              <a:t>demersals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57" y="1382150"/>
            <a:ext cx="8166538" cy="53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Changing Theta</vt:lpstr>
      <vt:lpstr>Preference function</vt:lpstr>
      <vt:lpstr>PowerPoint Presentation</vt:lpstr>
      <vt:lpstr>PowerPoint Presentation</vt:lpstr>
      <vt:lpstr>Theta old (red) vs new (blue) for demersals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Theta</dc:title>
  <dc:creator>Rémy Denechere</dc:creator>
  <cp:lastModifiedBy>Rémy Denechere</cp:lastModifiedBy>
  <cp:revision>4</cp:revision>
  <dcterms:created xsi:type="dcterms:W3CDTF">2022-03-09T14:24:38Z</dcterms:created>
  <dcterms:modified xsi:type="dcterms:W3CDTF">2022-03-09T14:56:13Z</dcterms:modified>
</cp:coreProperties>
</file>