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3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3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28CCC3-957C-4DBC-A200-48A904533FC8}" type="datetimeFigureOut">
              <a:rPr lang="fr-FR" smtClean="0"/>
              <a:t>05/01/2016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9675D-EB86-417A-AD50-2AE41F5BD4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131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9675D-EB86-417A-AD50-2AE41F5BD4B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7091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D3F5-14DC-4440-9E6C-403EE102C021}" type="datetimeFigureOut">
              <a:rPr lang="fr-FR" smtClean="0"/>
              <a:t>05/01/2016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04F1-7441-4E89-8C21-B6928EB928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94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D3F5-14DC-4440-9E6C-403EE102C021}" type="datetimeFigureOut">
              <a:rPr lang="fr-FR" smtClean="0"/>
              <a:t>05/01/2016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04F1-7441-4E89-8C21-B6928EB928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48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D3F5-14DC-4440-9E6C-403EE102C021}" type="datetimeFigureOut">
              <a:rPr lang="fr-FR" smtClean="0"/>
              <a:t>05/01/2016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04F1-7441-4E89-8C21-B6928EB928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43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D3F5-14DC-4440-9E6C-403EE102C021}" type="datetimeFigureOut">
              <a:rPr lang="fr-FR" smtClean="0"/>
              <a:t>05/01/2016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04F1-7441-4E89-8C21-B6928EB928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4394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D3F5-14DC-4440-9E6C-403EE102C021}" type="datetimeFigureOut">
              <a:rPr lang="fr-FR" smtClean="0"/>
              <a:t>05/01/2016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04F1-7441-4E89-8C21-B6928EB928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281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D3F5-14DC-4440-9E6C-403EE102C021}" type="datetimeFigureOut">
              <a:rPr lang="fr-FR" smtClean="0"/>
              <a:t>05/01/2016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04F1-7441-4E89-8C21-B6928EB928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549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D3F5-14DC-4440-9E6C-403EE102C021}" type="datetimeFigureOut">
              <a:rPr lang="fr-FR" smtClean="0"/>
              <a:t>05/01/2016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04F1-7441-4E89-8C21-B6928EB928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5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D3F5-14DC-4440-9E6C-403EE102C021}" type="datetimeFigureOut">
              <a:rPr lang="fr-FR" smtClean="0"/>
              <a:t>05/01/2016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04F1-7441-4E89-8C21-B6928EB928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05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D3F5-14DC-4440-9E6C-403EE102C021}" type="datetimeFigureOut">
              <a:rPr lang="fr-FR" smtClean="0"/>
              <a:t>05/01/2016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04F1-7441-4E89-8C21-B6928EB928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940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D3F5-14DC-4440-9E6C-403EE102C021}" type="datetimeFigureOut">
              <a:rPr lang="fr-FR" smtClean="0"/>
              <a:t>05/01/2016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04F1-7441-4E89-8C21-B6928EB928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115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D3F5-14DC-4440-9E6C-403EE102C021}" type="datetimeFigureOut">
              <a:rPr lang="fr-FR" smtClean="0"/>
              <a:t>05/01/2016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04F1-7441-4E89-8C21-B6928EB928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3216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6D3F5-14DC-4440-9E6C-403EE102C021}" type="datetimeFigureOut">
              <a:rPr lang="fr-FR" smtClean="0"/>
              <a:t>05/01/2016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B04F1-7441-4E89-8C21-B6928EB928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42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01486" y="0"/>
            <a:ext cx="9144000" cy="932226"/>
          </a:xfrm>
        </p:spPr>
        <p:txBody>
          <a:bodyPr/>
          <a:lstStyle/>
          <a:p>
            <a:r>
              <a:rPr lang="fr-FR" dirty="0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Assembleur</a:t>
            </a:r>
            <a:endParaRPr lang="fr-FR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Heart 3"/>
          <p:cNvSpPr/>
          <p:nvPr/>
        </p:nvSpPr>
        <p:spPr>
          <a:xfrm>
            <a:off x="9091749" y="2377436"/>
            <a:ext cx="2708366" cy="2185851"/>
          </a:xfrm>
          <a:prstGeom prst="heart">
            <a:avLst/>
          </a:prstGeom>
          <a:solidFill>
            <a:srgbClr val="CC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43542" y="2063926"/>
            <a:ext cx="9135291" cy="2812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dirty="0" smtClean="0">
                <a:solidFill>
                  <a:schemeClr val="bg1">
                    <a:lumMod val="50000"/>
                  </a:schemeClr>
                </a:solidFill>
              </a:rPr>
              <a:t>PARSER + CONTRÔLEUR = </a:t>
            </a:r>
            <a:endParaRPr lang="fr-FR" sz="6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930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932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Assembleur - Structure</a:t>
            </a:r>
            <a:endParaRPr lang="fr-FR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6777" y="932226"/>
            <a:ext cx="4110446" cy="836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Program.cs</a:t>
            </a:r>
            <a:endParaRPr lang="fr-FR" sz="320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6777" y="3198632"/>
            <a:ext cx="4110446" cy="836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Parser.cs</a:t>
            </a:r>
            <a:endParaRPr lang="fr-FR" sz="320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48891" y="5116693"/>
            <a:ext cx="4110446" cy="836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AssemblyData.cs</a:t>
            </a:r>
            <a:endParaRPr lang="fr-FR" sz="280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1554" y="5116694"/>
            <a:ext cx="4110446" cy="836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HexaData.cs</a:t>
            </a:r>
            <a:endParaRPr lang="fr-FR" sz="280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97783" y="932225"/>
            <a:ext cx="2603863" cy="836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 smtClean="0">
                <a:solidFill>
                  <a:schemeClr val="bg1">
                    <a:lumMod val="50000"/>
                  </a:schemeClr>
                </a:solidFill>
              </a:rPr>
              <a:t>BIG BOSS</a:t>
            </a:r>
            <a:endParaRPr lang="fr-FR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97783" y="3087597"/>
            <a:ext cx="2603863" cy="836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 smtClean="0">
                <a:solidFill>
                  <a:schemeClr val="bg1">
                    <a:lumMod val="50000"/>
                  </a:schemeClr>
                </a:solidFill>
              </a:rPr>
              <a:t>BOSS</a:t>
            </a:r>
            <a:endParaRPr lang="fr-FR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19852" y="5019128"/>
            <a:ext cx="2603863" cy="836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 smtClean="0">
                <a:solidFill>
                  <a:schemeClr val="bg1">
                    <a:lumMod val="50000"/>
                  </a:schemeClr>
                </a:solidFill>
              </a:rPr>
              <a:t>SLAVES</a:t>
            </a:r>
            <a:endParaRPr lang="fr-FR" sz="4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10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932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Assembleur - </a:t>
            </a:r>
            <a:r>
              <a:rPr lang="fr-FR" dirty="0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Principe</a:t>
            </a:r>
            <a:endParaRPr lang="fr-FR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7348" y="2508068"/>
            <a:ext cx="11234057" cy="1654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8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ADC R1 R3</a:t>
            </a:r>
            <a:endParaRPr lang="fr-FR" sz="138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696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932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Assembleur - </a:t>
            </a:r>
            <a:r>
              <a:rPr lang="fr-FR" dirty="0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</a:t>
            </a:r>
            <a:endParaRPr lang="fr-FR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5" t="30591" r="57194" b="18855"/>
          <a:stretch/>
        </p:blipFill>
        <p:spPr>
          <a:xfrm>
            <a:off x="0" y="1837678"/>
            <a:ext cx="12269796" cy="502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6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26</Words>
  <Application>Microsoft Office PowerPoint</Application>
  <PresentationFormat>Widescreen</PresentationFormat>
  <Paragraphs>14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Open Sans</vt:lpstr>
      <vt:lpstr>Segoe UI</vt:lpstr>
      <vt:lpstr>Office Theme</vt:lpstr>
      <vt:lpstr>Assembleur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Assembleur</dc:title>
  <dc:creator>Rémy Kaloustian</dc:creator>
  <cp:lastModifiedBy>Rémy Kaloustian</cp:lastModifiedBy>
  <cp:revision>10</cp:revision>
  <dcterms:created xsi:type="dcterms:W3CDTF">2016-01-05T16:45:37Z</dcterms:created>
  <dcterms:modified xsi:type="dcterms:W3CDTF">2016-01-05T17:41:48Z</dcterms:modified>
</cp:coreProperties>
</file>