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A9"/>
    <a:srgbClr val="F13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781F3-D6CE-4A1F-B291-E8D3A3DECDD9}" type="datetimeFigureOut">
              <a:rPr lang="fr-FR" smtClean="0"/>
              <a:t>02/11/2016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07C0D-1659-452A-B086-B7FA2D7E52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34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07C0D-1659-452A-B086-B7FA2D7E529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67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7551-0C94-4A7D-B57F-4B785CE529C6}" type="datetimeFigureOut">
              <a:rPr lang="fr-FR" smtClean="0"/>
              <a:t>02/11/2016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ADCF6-467B-4904-A60C-BDF80A1B60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27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7551-0C94-4A7D-B57F-4B785CE529C6}" type="datetimeFigureOut">
              <a:rPr lang="fr-FR" smtClean="0"/>
              <a:t>02/11/2016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ADCF6-467B-4904-A60C-BDF80A1B60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16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7551-0C94-4A7D-B57F-4B785CE529C6}" type="datetimeFigureOut">
              <a:rPr lang="fr-FR" smtClean="0"/>
              <a:t>02/11/2016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ADCF6-467B-4904-A60C-BDF80A1B60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99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7551-0C94-4A7D-B57F-4B785CE529C6}" type="datetimeFigureOut">
              <a:rPr lang="fr-FR" smtClean="0"/>
              <a:t>02/11/2016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ADCF6-467B-4904-A60C-BDF80A1B60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87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7551-0C94-4A7D-B57F-4B785CE529C6}" type="datetimeFigureOut">
              <a:rPr lang="fr-FR" smtClean="0"/>
              <a:t>02/11/2016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ADCF6-467B-4904-A60C-BDF80A1B60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28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7551-0C94-4A7D-B57F-4B785CE529C6}" type="datetimeFigureOut">
              <a:rPr lang="fr-FR" smtClean="0"/>
              <a:t>02/11/2016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ADCF6-467B-4904-A60C-BDF80A1B60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92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7551-0C94-4A7D-B57F-4B785CE529C6}" type="datetimeFigureOut">
              <a:rPr lang="fr-FR" smtClean="0"/>
              <a:t>02/11/2016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ADCF6-467B-4904-A60C-BDF80A1B60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61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7551-0C94-4A7D-B57F-4B785CE529C6}" type="datetimeFigureOut">
              <a:rPr lang="fr-FR" smtClean="0"/>
              <a:t>02/11/2016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ADCF6-467B-4904-A60C-BDF80A1B60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63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7551-0C94-4A7D-B57F-4B785CE529C6}" type="datetimeFigureOut">
              <a:rPr lang="fr-FR" smtClean="0"/>
              <a:t>02/11/2016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ADCF6-467B-4904-A60C-BDF80A1B60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21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7551-0C94-4A7D-B57F-4B785CE529C6}" type="datetimeFigureOut">
              <a:rPr lang="fr-FR" smtClean="0"/>
              <a:t>02/11/2016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ADCF6-467B-4904-A60C-BDF80A1B60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93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7551-0C94-4A7D-B57F-4B785CE529C6}" type="datetimeFigureOut">
              <a:rPr lang="fr-FR" smtClean="0"/>
              <a:t>02/11/2016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ADCF6-467B-4904-A60C-BDF80A1B60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61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D7551-0C94-4A7D-B57F-4B785CE529C6}" type="datetimeFigureOut">
              <a:rPr lang="fr-FR" smtClean="0"/>
              <a:t>02/11/2016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ADCF6-467B-4904-A60C-BDF80A1B60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4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3"/>
            <a:ext cx="6140918" cy="77829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35040" y="-18179"/>
            <a:ext cx="6156960" cy="780330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920240" y="5744154"/>
            <a:ext cx="8229600" cy="971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ABA9"/>
                </a:solidFill>
                <a:latin typeface="Lato Light" panose="020F0302020204030203" pitchFamily="34" charset="0"/>
              </a:rPr>
              <a:t>Adrian PALUMBO | Rémy KALOUSTIAN</a:t>
            </a:r>
            <a:endParaRPr lang="fr-FR" dirty="0">
              <a:solidFill>
                <a:srgbClr val="00ABA9"/>
              </a:solidFill>
              <a:latin typeface="Lato Light" panose="020F0302020204030203" pitchFamily="34" charset="0"/>
            </a:endParaRPr>
          </a:p>
        </p:txBody>
      </p:sp>
      <p:sp>
        <p:nvSpPr>
          <p:cNvPr id="16" name="Heart 15"/>
          <p:cNvSpPr/>
          <p:nvPr/>
        </p:nvSpPr>
        <p:spPr>
          <a:xfrm>
            <a:off x="5773170" y="6447848"/>
            <a:ext cx="330926" cy="307119"/>
          </a:xfrm>
          <a:prstGeom prst="heart">
            <a:avLst/>
          </a:prstGeom>
          <a:solidFill>
            <a:srgbClr val="00A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167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1219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445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561" y="0"/>
            <a:ext cx="5310439" cy="68681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32034" y="2069432"/>
            <a:ext cx="4167739" cy="2521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 err="1" smtClean="0">
                <a:solidFill>
                  <a:srgbClr val="00ABA9"/>
                </a:solidFill>
                <a:latin typeface="Lato Light" panose="020F0302020204030203" pitchFamily="34" charset="0"/>
                <a:cs typeface="Times New Roman" panose="02020603050405020304" pitchFamily="18" charset="0"/>
              </a:rPr>
              <a:t>Jirafa</a:t>
            </a:r>
            <a:r>
              <a:rPr lang="fr-FR" sz="8000" dirty="0" smtClean="0">
                <a:solidFill>
                  <a:srgbClr val="00ABA9"/>
                </a:solidFill>
                <a:latin typeface="Lato Light" panose="020F0302020204030203" pitchFamily="34" charset="0"/>
                <a:cs typeface="Times New Roman" panose="02020603050405020304" pitchFamily="18" charset="0"/>
              </a:rPr>
              <a:t> en </a:t>
            </a:r>
            <a:r>
              <a:rPr lang="fr-FR" sz="8000" dirty="0" err="1" smtClean="0">
                <a:solidFill>
                  <a:srgbClr val="00ABA9"/>
                </a:solidFill>
                <a:latin typeface="Lato Light" panose="020F0302020204030203" pitchFamily="34" charset="0"/>
                <a:cs typeface="Times New Roman" panose="02020603050405020304" pitchFamily="18" charset="0"/>
              </a:rPr>
              <a:t>fuego</a:t>
            </a:r>
            <a:endParaRPr lang="fr-FR" sz="8000" dirty="0">
              <a:solidFill>
                <a:srgbClr val="00ABA9"/>
              </a:solidFill>
              <a:latin typeface="Lato Light" panose="020F03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4573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5499100" cy="687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ross 3"/>
          <p:cNvSpPr/>
          <p:nvPr/>
        </p:nvSpPr>
        <p:spPr>
          <a:xfrm rot="18911463">
            <a:off x="3909344" y="4648524"/>
            <a:ext cx="328413" cy="291028"/>
          </a:xfrm>
          <a:prstGeom prst="plus">
            <a:avLst>
              <a:gd name="adj" fmla="val 36527"/>
            </a:avLst>
          </a:prstGeom>
          <a:solidFill>
            <a:srgbClr val="F13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ross 5"/>
          <p:cNvSpPr/>
          <p:nvPr/>
        </p:nvSpPr>
        <p:spPr>
          <a:xfrm rot="18911463">
            <a:off x="3604545" y="4343725"/>
            <a:ext cx="328413" cy="291028"/>
          </a:xfrm>
          <a:prstGeom prst="plus">
            <a:avLst>
              <a:gd name="adj" fmla="val 36527"/>
            </a:avLst>
          </a:prstGeom>
          <a:solidFill>
            <a:srgbClr val="F13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ross 6"/>
          <p:cNvSpPr/>
          <p:nvPr/>
        </p:nvSpPr>
        <p:spPr>
          <a:xfrm rot="18911463">
            <a:off x="2804393" y="4867485"/>
            <a:ext cx="328413" cy="291028"/>
          </a:xfrm>
          <a:prstGeom prst="plus">
            <a:avLst>
              <a:gd name="adj" fmla="val 36527"/>
            </a:avLst>
          </a:prstGeom>
          <a:solidFill>
            <a:srgbClr val="F13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778634" y="1631282"/>
            <a:ext cx="6091149" cy="360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2800" dirty="0" smtClean="0">
                <a:solidFill>
                  <a:srgbClr val="00ABA9"/>
                </a:solidFill>
                <a:latin typeface="Lato Light" panose="020F0302020204030203" pitchFamily="34" charset="0"/>
                <a:cs typeface="Times New Roman" panose="02020603050405020304" pitchFamily="18" charset="0"/>
              </a:rPr>
              <a:t>Sueño causado por el vuelo de una abeja alrededor de una granada un segundo antes del despertar</a:t>
            </a:r>
            <a:endParaRPr lang="fr-FR" sz="2800" dirty="0">
              <a:solidFill>
                <a:srgbClr val="00ABA9"/>
              </a:solidFill>
              <a:latin typeface="Lato Light" panose="020F03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4653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3000"/>
            <a:ext cx="12192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69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43201"/>
            <a:ext cx="12201526" cy="1351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5102185"/>
            <a:ext cx="9391650" cy="2305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5400" dirty="0" smtClean="0">
                <a:solidFill>
                  <a:schemeClr val="bg1"/>
                </a:solidFill>
                <a:latin typeface="Lato Light" panose="020F0302020204030203" pitchFamily="34" charset="0"/>
              </a:rPr>
              <a:t>¡ GRACIAS !</a:t>
            </a:r>
            <a:endParaRPr lang="fr-FR" sz="5400" dirty="0">
              <a:solidFill>
                <a:schemeClr val="bg1"/>
              </a:solidFill>
              <a:latin typeface="Lato Light" panose="020F03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260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29</Words>
  <Application>Microsoft Office PowerPoint</Application>
  <PresentationFormat>Widescreen</PresentationFormat>
  <Paragraphs>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Lato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Rémy Kaloustian</dc:creator>
  <cp:lastModifiedBy>Rémy Kaloustian</cp:lastModifiedBy>
  <cp:revision>38</cp:revision>
  <dcterms:created xsi:type="dcterms:W3CDTF">2016-11-02T14:56:55Z</dcterms:created>
  <dcterms:modified xsi:type="dcterms:W3CDTF">2016-11-02T16:15:29Z</dcterms:modified>
</cp:coreProperties>
</file>