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6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69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2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63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3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02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86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38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29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40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38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40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13030-76A1-4DA3-A574-D185913678D3}" type="datetimeFigureOut">
              <a:rPr lang="fr-FR" smtClean="0"/>
              <a:t>26/09/2016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4D7CD-E6AC-4A09-BC1C-038FEA8110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15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niques-ingenieur.fr/actualite/articles/pour-edf-hinkley-point-marque-la-relance-du-nucleaire-en-europe-36587/" TargetMode="External"/><Relationship Id="rId7" Type="http://schemas.openxmlformats.org/officeDocument/2006/relationships/hyperlink" Target="http://www.techniques-ingenieur.fr/actualite/articles/quand-les-pirates-se-lancent-dans-la-franchise-de-virus-36373/" TargetMode="External"/><Relationship Id="rId2" Type="http://schemas.openxmlformats.org/officeDocument/2006/relationships/hyperlink" Target="http://www.techniques-ingenieur.fr/actualite/articles/airbus-inaugure-son-incubateur-des-leaders-de-demain-3664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chniques-ingenieur.fr/actualite/articles/samsung-appelle-les-sud-coreens-a-ne-plus-utiliser-leur-galaxy-note-7-36426/" TargetMode="External"/><Relationship Id="rId5" Type="http://schemas.openxmlformats.org/officeDocument/2006/relationships/hyperlink" Target="http://www.techniques-ingenieur.fr/actualite/articles/edf-entre-sur-le-marche-chinois-de-leolien-35565/" TargetMode="External"/><Relationship Id="rId4" Type="http://schemas.openxmlformats.org/officeDocument/2006/relationships/hyperlink" Target="http://www.techniques-ingenieur.fr/actualite/articles/elon-musk-mission-mars-36753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58114" y="2252312"/>
            <a:ext cx="4177364" cy="17517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VET</a:t>
            </a:r>
            <a:endParaRPr lang="fr-FR" sz="3200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594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0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http://www.techniques-ingenieur.fr/actualite/articles/airbus-inaugure-son-incubateur-des-leaders-de-demain-36649</a:t>
            </a:r>
            <a:r>
              <a:rPr lang="fr-FR" sz="1400" dirty="0" smtClean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/</a:t>
            </a:r>
            <a:endParaRPr lang="fr-FR" sz="1400" dirty="0" smtClean="0">
              <a:solidFill>
                <a:srgbClr val="1C57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http://www.techniques-ingenieur.fr/actualite/articles/pour-edf-hinkley-point-marque-la-relance-du-nucleaire-en-europe-36587</a:t>
            </a:r>
            <a:r>
              <a:rPr lang="fr-FR" sz="1400" dirty="0" smtClean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/</a:t>
            </a:r>
            <a:endParaRPr lang="fr-FR" sz="1400" dirty="0" smtClean="0">
              <a:solidFill>
                <a:srgbClr val="1C57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http://www.techniques-ingenieur.fr/actualite/articles/elon-musk-mission-mars-36753</a:t>
            </a:r>
            <a:r>
              <a:rPr lang="fr-FR" sz="1400" dirty="0" smtClean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/</a:t>
            </a:r>
            <a:endParaRPr lang="fr-FR" sz="1400" dirty="0" smtClean="0">
              <a:solidFill>
                <a:srgbClr val="1C57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http://www.techniques-ingenieur.fr/actualite/articles/edf-entre-sur-le-marche-chinois-de-leolien-35565</a:t>
            </a:r>
            <a:r>
              <a:rPr lang="fr-FR" sz="1400" dirty="0" smtClean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/</a:t>
            </a:r>
            <a:endParaRPr lang="fr-FR" sz="1400" dirty="0" smtClean="0">
              <a:solidFill>
                <a:srgbClr val="1C57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http://www.techniques-ingenieur.fr/actualite/articles/samsung-appelle-les-sud-coreens-a-ne-plus-utiliser-leur-galaxy-note-7-36426</a:t>
            </a:r>
            <a:r>
              <a:rPr lang="fr-FR" sz="1400" dirty="0" smtClean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/</a:t>
            </a:r>
            <a:endParaRPr lang="fr-FR" sz="1400" dirty="0" smtClean="0">
              <a:solidFill>
                <a:srgbClr val="1C57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http://</a:t>
            </a:r>
            <a:r>
              <a:rPr lang="fr-FR" sz="1400" dirty="0" smtClean="0">
                <a:solidFill>
                  <a:srgbClr val="1C57E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www.techniques-ingenieur.fr/actualite/articles/quand-les-pirates-se-lancent-dans-la-franchise-de-virus-36373/</a:t>
            </a:r>
            <a:endParaRPr lang="fr-FR" sz="1400" dirty="0" smtClean="0">
              <a:solidFill>
                <a:srgbClr val="1C57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426866"/>
          </a:xfrm>
          <a:prstGeom prst="rect">
            <a:avLst/>
          </a:prstGeom>
          <a:solidFill>
            <a:srgbClr val="1C57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Quicksand" panose="02070303000000060000" pitchFamily="18" charset="0"/>
              </a:rPr>
              <a:t>Sources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6964" y="5943600"/>
            <a:ext cx="9304773" cy="9144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Couleurs et polices sur </a:t>
            </a:r>
            <a:r>
              <a:rPr lang="fr-FR" dirty="0" smtClean="0">
                <a:solidFill>
                  <a:srgbClr val="1C57E1"/>
                </a:solidFill>
                <a:latin typeface="Gotham" panose="02000604030000020004" pitchFamily="50" charset="0"/>
              </a:rPr>
              <a:t>remykaloustian.com/</a:t>
            </a:r>
            <a:r>
              <a:rPr lang="fr-FR" dirty="0" err="1" smtClean="0">
                <a:solidFill>
                  <a:srgbClr val="1C57E1"/>
                </a:solidFill>
                <a:latin typeface="Gotham" panose="02000604030000020004" pitchFamily="50" charset="0"/>
              </a:rPr>
              <a:t>tools</a:t>
            </a:r>
            <a:endParaRPr lang="fr-FR" dirty="0">
              <a:solidFill>
                <a:srgbClr val="1C57E1"/>
              </a:solidFill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151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78" y="618115"/>
            <a:ext cx="959890" cy="959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3" y="2937338"/>
            <a:ext cx="1355540" cy="13555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1208" y="229459"/>
            <a:ext cx="3493971" cy="188655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1-Antoine </a:t>
            </a:r>
          </a:p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2-EDF en Chine</a:t>
            </a:r>
          </a:p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3-Antoine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51208" y="2600454"/>
            <a:ext cx="6910940" cy="188655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1-Les téléphones Samsung explosent </a:t>
            </a:r>
          </a:p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2-Antoine</a:t>
            </a:r>
          </a:p>
          <a:p>
            <a:pPr>
              <a:lnSpc>
                <a:spcPct val="150000"/>
              </a:lnSpc>
            </a:pPr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3-Les pirates du web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38" y="5508339"/>
            <a:ext cx="812769" cy="8127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51208" y="4971449"/>
            <a:ext cx="3493971" cy="188655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Brèves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50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6866"/>
          </a:xfrm>
          <a:solidFill>
            <a:srgbClr val="1C57E1"/>
          </a:solidFill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Quicksand" panose="02070303000000060000" pitchFamily="18" charset="0"/>
              </a:rPr>
              <a:t>ANTOINE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597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EDF en Chine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EDF détient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désormais 80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% d’AWM.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EDF devient partenaire avec GEF.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L’objectif est de profiter des excellentes relations avec la Chine.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200 GW d’ici 2020 pour la Chine (énergie éolienne).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426866"/>
          </a:xfrm>
          <a:prstGeom prst="rect">
            <a:avLst/>
          </a:prstGeom>
          <a:solidFill>
            <a:srgbClr val="1C57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Quicksand" panose="02070303000000060000" pitchFamily="18" charset="0"/>
              </a:rPr>
              <a:t>EDF en Chine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1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426866"/>
          </a:xfrm>
          <a:prstGeom prst="rect">
            <a:avLst/>
          </a:prstGeom>
          <a:solidFill>
            <a:srgbClr val="1C57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mtClean="0">
                <a:solidFill>
                  <a:schemeClr val="bg1"/>
                </a:solidFill>
                <a:latin typeface="Quicksand" panose="02070303000000060000" pitchFamily="18" charset="0"/>
              </a:rPr>
              <a:t>ANTOINE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84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Téléphones </a:t>
            </a:r>
            <a:r>
              <a:rPr lang="fr-FR" dirty="0" err="1" smtClean="0"/>
              <a:t>samsung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Samsung appelle les utilisateurs sud-coréens du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Galaxy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 Note 7 à éteindre et ne pas utiliser leur téléphone.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Les ventes du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Galaxy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 Note 7 ont été suspendues.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Les compagnies aériennes demandent de ne pas utiliser le Note 7.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Le problème vient d’une surchauffe de batterie.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426866"/>
          </a:xfrm>
          <a:prstGeom prst="rect">
            <a:avLst/>
          </a:prstGeom>
          <a:solidFill>
            <a:srgbClr val="1C57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Quicksand" panose="02070303000000060000" pitchFamily="18" charset="0"/>
              </a:rPr>
              <a:t>Samsung explose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286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ANTOINE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426866"/>
          </a:xfrm>
          <a:prstGeom prst="rect">
            <a:avLst/>
          </a:prstGeom>
          <a:solidFill>
            <a:srgbClr val="1C57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mtClean="0">
                <a:solidFill>
                  <a:schemeClr val="bg1"/>
                </a:solidFill>
                <a:latin typeface="Quicksand" panose="02070303000000060000" pitchFamily="18" charset="0"/>
              </a:rPr>
              <a:t>ANTOINE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45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Pirates du web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Les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rançongiciels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 chiffrent les fichiers.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Une rançon est nécessaire pour retrouver les données.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De nombreuses entreprises et particuliers touchés récemment.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Vulgarisation du piratage.</a:t>
            </a: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426866"/>
          </a:xfrm>
          <a:prstGeom prst="rect">
            <a:avLst/>
          </a:prstGeom>
          <a:solidFill>
            <a:srgbClr val="1C57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Quicksand" panose="02070303000000060000" pitchFamily="18" charset="0"/>
              </a:rPr>
              <a:t>Pirates du web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01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Brèves</a:t>
            </a:r>
            <a:endParaRPr lang="fr-F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12192000" cy="1426866"/>
          </a:xfrm>
          <a:prstGeom prst="rect">
            <a:avLst/>
          </a:prstGeom>
          <a:solidFill>
            <a:srgbClr val="1C57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>
                <a:solidFill>
                  <a:schemeClr val="bg1"/>
                </a:solidFill>
                <a:latin typeface="Quicksand" panose="02070303000000060000" pitchFamily="18" charset="0"/>
              </a:rPr>
              <a:t>Brèves</a:t>
            </a:r>
            <a:endParaRPr lang="fr-FR" dirty="0">
              <a:solidFill>
                <a:schemeClr val="bg1"/>
              </a:solidFill>
              <a:latin typeface="Quicksand" panose="02070303000000060000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33" y="2175609"/>
            <a:ext cx="959890" cy="959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08" y="4494832"/>
            <a:ext cx="1355540" cy="13555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81458" y="1919235"/>
            <a:ext cx="7747279" cy="1627833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Airbus inaugure sa sixième Leadership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University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Deux réacteurs nucléaires à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Hinkley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 Point.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Antoine</a:t>
            </a: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24293" y="4358685"/>
            <a:ext cx="7747279" cy="1627833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Antoine.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Transformer l’humain en une espèce interplanétaire.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Gotham" panose="02000604030000020004" pitchFamily="50" charset="0"/>
              </a:rPr>
              <a:t>Antoine</a:t>
            </a:r>
            <a:endParaRPr lang="fr-FR" dirty="0">
              <a:solidFill>
                <a:schemeClr val="bg1">
                  <a:lumMod val="50000"/>
                </a:schemeClr>
              </a:solidFill>
              <a:latin typeface="Gotha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768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205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Gotham</vt:lpstr>
      <vt:lpstr>Quicksand</vt:lpstr>
      <vt:lpstr>Segoe UI</vt:lpstr>
      <vt:lpstr>Office Theme</vt:lpstr>
      <vt:lpstr>PowerPoint Presentation</vt:lpstr>
      <vt:lpstr>PowerPoint Presentation</vt:lpstr>
      <vt:lpstr>ANTOINE</vt:lpstr>
      <vt:lpstr>EDF en Chine</vt:lpstr>
      <vt:lpstr>ANTOINE</vt:lpstr>
      <vt:lpstr>Téléphones samsung</vt:lpstr>
      <vt:lpstr>ANTOINE</vt:lpstr>
      <vt:lpstr>Pirates du web</vt:lpstr>
      <vt:lpstr>Brèves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V.E.T</dc:title>
  <dc:creator>Rémy Kaloustian</dc:creator>
  <cp:lastModifiedBy>Rémy Kaloustian</cp:lastModifiedBy>
  <cp:revision>96</cp:revision>
  <dcterms:created xsi:type="dcterms:W3CDTF">2016-09-17T17:15:05Z</dcterms:created>
  <dcterms:modified xsi:type="dcterms:W3CDTF">2016-09-26T17:27:57Z</dcterms:modified>
</cp:coreProperties>
</file>