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1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69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2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63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3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02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86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38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29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40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38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40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13030-76A1-4DA3-A574-D185913678D3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15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esechos.fr/economie-france/social/0211326751554-securite-sociale-les-nouveautes-pour-2017-2029933.php" TargetMode="External"/><Relationship Id="rId3" Type="http://schemas.openxmlformats.org/officeDocument/2006/relationships/hyperlink" Target="http://www.techniques-ingenieur.fr/actualite/articles/pour-edf-hinkley-point-marque-la-relance-du-nucleaire-en-europe-36587/" TargetMode="External"/><Relationship Id="rId7" Type="http://schemas.openxmlformats.org/officeDocument/2006/relationships/hyperlink" Target="http://www.techniques-ingenieur.fr/actualite/articles/quand-les-pirates-se-lancent-dans-la-franchise-de-virus-36373/" TargetMode="External"/><Relationship Id="rId2" Type="http://schemas.openxmlformats.org/officeDocument/2006/relationships/hyperlink" Target="http://www.techniques-ingenieur.fr/actualite/articles/airbus-inaugure-son-incubateur-des-leaders-de-demain-3664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chniques-ingenieur.fr/actualite/articles/samsung-appelle-les-sud-coreens-a-ne-plus-utiliser-leur-galaxy-note-7-36426/" TargetMode="External"/><Relationship Id="rId5" Type="http://schemas.openxmlformats.org/officeDocument/2006/relationships/hyperlink" Target="http://www.techniques-ingenieur.fr/actualite/articles/edf-entre-sur-le-marche-chinois-de-leolien-35565/" TargetMode="External"/><Relationship Id="rId10" Type="http://schemas.openxmlformats.org/officeDocument/2006/relationships/hyperlink" Target="http://www.lemonde.fr/economie/article/2016/09/26/alstom-une-semaine-decisive-pour-l-avenir-du-site-de-belfort_5003178_3234.html" TargetMode="External"/><Relationship Id="rId4" Type="http://schemas.openxmlformats.org/officeDocument/2006/relationships/hyperlink" Target="http://www.techniques-ingenieur.fr/actualite/articles/elon-musk-mission-mars-36753/" TargetMode="External"/><Relationship Id="rId9" Type="http://schemas.openxmlformats.org/officeDocument/2006/relationships/hyperlink" Target="http://www.lepoint.fr/societe/le-prix-du-tabac-a-rouler-va-augmenter-mais-pas-celui-des-cigarettes-23-09-2016-2070674_23.ph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58114" y="2252312"/>
            <a:ext cx="4177364" cy="175179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 err="1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Prepare</a:t>
            </a:r>
            <a:r>
              <a:rPr lang="fr-FR" sz="32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 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y</a:t>
            </a:r>
            <a:r>
              <a:rPr lang="fr-FR" sz="3200" dirty="0" err="1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ourself</a:t>
            </a:r>
            <a:endParaRPr lang="fr-FR" sz="3200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5949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Brèves</a:t>
            </a:r>
            <a:endParaRPr lang="fr-F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426866"/>
          </a:xfrm>
          <a:prstGeom prst="rect">
            <a:avLst/>
          </a:prstGeom>
          <a:solidFill>
            <a:srgbClr val="1C57E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Quicksand" panose="02070303000000060000" pitchFamily="18" charset="0"/>
              </a:rPr>
              <a:t>Brèves</a:t>
            </a:r>
            <a:endParaRPr lang="fr-FR" dirty="0">
              <a:solidFill>
                <a:schemeClr val="bg1"/>
              </a:solidFill>
              <a:latin typeface="Quicksand" panose="02070303000000060000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33" y="2175609"/>
            <a:ext cx="959890" cy="9598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08" y="4494832"/>
            <a:ext cx="1355540" cy="13555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81458" y="1919235"/>
            <a:ext cx="7747279" cy="1627833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Airbus inaugure sa sixième Leadership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University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Deux réacteurs nucléaires à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Hinkley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 Point.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Antoine</a:t>
            </a: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24293" y="4358685"/>
            <a:ext cx="7747279" cy="1627833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Antoine.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Transformer l’humain en une espèce interplanétaire.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Antoine</a:t>
            </a: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6768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17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http://www.techniques-ingenieur.fr/actualite/articles/airbus-inaugure-son-incubateur-des-leaders-de-demain-36649</a:t>
            </a:r>
            <a:r>
              <a:rPr lang="fr-FR" sz="1400" dirty="0" smtClean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/</a:t>
            </a:r>
            <a:endParaRPr lang="fr-FR" sz="1400" dirty="0" smtClean="0">
              <a:solidFill>
                <a:srgbClr val="1C57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http://www.techniques-ingenieur.fr/actualite/articles/pour-edf-hinkley-point-marque-la-relance-du-nucleaire-en-europe-36587</a:t>
            </a:r>
            <a:r>
              <a:rPr lang="fr-FR" sz="1400" dirty="0" smtClean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/</a:t>
            </a:r>
            <a:endParaRPr lang="fr-FR" sz="1400" dirty="0" smtClean="0">
              <a:solidFill>
                <a:srgbClr val="1C57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http://www.techniques-ingenieur.fr/actualite/articles/elon-musk-mission-mars-36753</a:t>
            </a:r>
            <a:r>
              <a:rPr lang="fr-FR" sz="1400" dirty="0" smtClean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/</a:t>
            </a:r>
            <a:endParaRPr lang="fr-FR" sz="1400" dirty="0" smtClean="0">
              <a:solidFill>
                <a:srgbClr val="1C57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http://www.techniques-ingenieur.fr/actualite/articles/edf-entre-sur-le-marche-chinois-de-leolien-35565</a:t>
            </a:r>
            <a:r>
              <a:rPr lang="fr-FR" sz="1400" dirty="0" smtClean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/</a:t>
            </a:r>
            <a:endParaRPr lang="fr-FR" sz="1400" dirty="0" smtClean="0">
              <a:solidFill>
                <a:srgbClr val="1C57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http://www.techniques-ingenieur.fr/actualite/articles/samsung-appelle-les-sud-coreens-a-ne-plus-utiliser-leur-galaxy-note-7-36426</a:t>
            </a:r>
            <a:r>
              <a:rPr lang="fr-FR" sz="1400" dirty="0" smtClean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/</a:t>
            </a:r>
            <a:endParaRPr lang="fr-FR" sz="1400" dirty="0" smtClean="0">
              <a:solidFill>
                <a:srgbClr val="1C57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http://</a:t>
            </a:r>
            <a:r>
              <a:rPr lang="fr-FR" sz="1400" dirty="0" smtClean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www.techniques-ingenieur.fr/actualite/articles/quand-les-pirates-se-lancent-dans-la-franchise-de-virus-36373/</a:t>
            </a:r>
            <a:endParaRPr lang="fr-FR" sz="1400" dirty="0" smtClean="0">
              <a:solidFill>
                <a:srgbClr val="1C57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http://</a:t>
            </a:r>
            <a:r>
              <a:rPr lang="fr-FR" sz="1400" dirty="0" smtClean="0"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www.lesechos.fr/economie-france/social/0211326751554-securite-sociale-les-nouveautes-pour-2017-2029933.php</a:t>
            </a:r>
            <a:endParaRPr lang="fr-FR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  <a:hlinkClick r:id="rId9"/>
              </a:rPr>
              <a:t>http://</a:t>
            </a:r>
            <a:r>
              <a:rPr lang="fr-FR" sz="1400" dirty="0" smtClean="0">
                <a:latin typeface="Segoe UI" panose="020B0502040204020203" pitchFamily="34" charset="0"/>
                <a:cs typeface="Segoe UI" panose="020B0502040204020203" pitchFamily="34" charset="0"/>
                <a:hlinkClick r:id="rId9"/>
              </a:rPr>
              <a:t>www.lepoint.fr/societe/le-prix-du-tabac-a-rouler-va-augmenter-mais-pas-celui-des-cigarettes-23-09-2016-2070674_23.php</a:t>
            </a:r>
            <a:endParaRPr lang="fr-FR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  <a:hlinkClick r:id="rId10"/>
              </a:rPr>
              <a:t>http://</a:t>
            </a:r>
            <a:r>
              <a:rPr lang="fr-FR" sz="1400" dirty="0" smtClean="0">
                <a:latin typeface="Segoe UI" panose="020B0502040204020203" pitchFamily="34" charset="0"/>
                <a:cs typeface="Segoe UI" panose="020B0502040204020203" pitchFamily="34" charset="0"/>
                <a:hlinkClick r:id="rId10"/>
              </a:rPr>
              <a:t>www.lemonde.fr/economie/article/2016/09/26/alstom-une-semaine-decisive-pour-l-avenir-du-site-de-belfort_5003178_3234.html</a:t>
            </a:r>
            <a:endParaRPr lang="fr-FR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http://</a:t>
            </a:r>
            <a:r>
              <a:rPr lang="fr-FR" sz="1400" dirty="0" smtClean="0"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www.lesechos.fr/economie-france/social/0211326751554-securite-sociale-les-nouveautes-pour-2017-2029933.php</a:t>
            </a:r>
            <a:endParaRPr lang="fr-FR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fr-F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fr-F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426866"/>
          </a:xfrm>
          <a:prstGeom prst="rect">
            <a:avLst/>
          </a:prstGeom>
          <a:solidFill>
            <a:srgbClr val="1C57E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Quicksand" panose="02070303000000060000" pitchFamily="18" charset="0"/>
              </a:rPr>
              <a:t>Sources</a:t>
            </a:r>
            <a:endParaRPr lang="fr-FR" dirty="0">
              <a:solidFill>
                <a:schemeClr val="bg1"/>
              </a:solidFill>
              <a:latin typeface="Quicksand" panose="02070303000000060000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6964" y="5943600"/>
            <a:ext cx="9304773" cy="9144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Couleurs et polices sur </a:t>
            </a:r>
            <a:r>
              <a:rPr lang="fr-FR" dirty="0" smtClean="0">
                <a:solidFill>
                  <a:srgbClr val="1C57E1"/>
                </a:solidFill>
                <a:latin typeface="Gotham" panose="02000604030000020004" pitchFamily="50" charset="0"/>
              </a:rPr>
              <a:t>remykaloustian.com/</a:t>
            </a:r>
            <a:r>
              <a:rPr lang="fr-FR" dirty="0" err="1" smtClean="0">
                <a:solidFill>
                  <a:srgbClr val="1C57E1"/>
                </a:solidFill>
                <a:latin typeface="Gotham" panose="02000604030000020004" pitchFamily="50" charset="0"/>
              </a:rPr>
              <a:t>tools</a:t>
            </a:r>
            <a:endParaRPr lang="fr-FR" dirty="0">
              <a:solidFill>
                <a:srgbClr val="1C57E1"/>
              </a:solidFill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0151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2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73534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363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19900" dirty="0" smtClean="0">
                <a:solidFill>
                  <a:srgbClr val="1C57E1"/>
                </a:solidFill>
                <a:latin typeface="Lovelo Line Bold" panose="02000000000000000000" pitchFamily="50" charset="0"/>
              </a:rPr>
              <a:t>V.E.T</a:t>
            </a:r>
            <a:endParaRPr lang="fr-FR" dirty="0">
              <a:solidFill>
                <a:srgbClr val="1C57E1"/>
              </a:solidFill>
              <a:latin typeface="Lovelo Line Bold" panose="020000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1065"/>
            <a:ext cx="3359217" cy="40769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672" y="2782144"/>
            <a:ext cx="3358328" cy="40758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59217" y="2974206"/>
            <a:ext cx="1934677" cy="1742173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1C57E1"/>
                </a:solidFill>
                <a:latin typeface="Gotham" panose="02000604030000020004" pitchFamily="50" charset="0"/>
              </a:rPr>
              <a:t>Rémy KALOUSTIAN</a:t>
            </a:r>
          </a:p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898995" y="2974206"/>
            <a:ext cx="1934677" cy="1742173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1C57E1"/>
                </a:solidFill>
                <a:latin typeface="Gotham" panose="02000604030000020004" pitchFamily="50" charset="0"/>
              </a:rPr>
              <a:t>Antoine </a:t>
            </a:r>
          </a:p>
          <a:p>
            <a:pPr algn="ctr"/>
            <a:r>
              <a:rPr lang="fr-FR" sz="2000" dirty="0" smtClean="0">
                <a:solidFill>
                  <a:srgbClr val="1C57E1"/>
                </a:solidFill>
                <a:latin typeface="Gotham" panose="02000604030000020004" pitchFamily="50" charset="0"/>
              </a:rPr>
              <a:t>LUPIAC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6111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78" y="618115"/>
            <a:ext cx="959890" cy="959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53" y="2937338"/>
            <a:ext cx="1355540" cy="13555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51208" y="229459"/>
            <a:ext cx="3493971" cy="188655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1-Antoine </a:t>
            </a:r>
          </a:p>
          <a:p>
            <a:pPr>
              <a:lnSpc>
                <a:spcPct val="150000"/>
              </a:lnSpc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2-EDF en Chine</a:t>
            </a:r>
          </a:p>
          <a:p>
            <a:pPr>
              <a:lnSpc>
                <a:spcPct val="150000"/>
              </a:lnSpc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3-Antoine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51208" y="2600454"/>
            <a:ext cx="6910940" cy="188655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1-Les téléphones Samsung explosent </a:t>
            </a:r>
          </a:p>
          <a:p>
            <a:pPr>
              <a:lnSpc>
                <a:spcPct val="150000"/>
              </a:lnSpc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2-Antoine</a:t>
            </a:r>
          </a:p>
          <a:p>
            <a:pPr>
              <a:lnSpc>
                <a:spcPct val="150000"/>
              </a:lnSpc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3-Les pirates du web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38" y="5508339"/>
            <a:ext cx="812769" cy="8127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51208" y="4971449"/>
            <a:ext cx="3493971" cy="188655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Brèves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50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6866"/>
          </a:xfrm>
          <a:solidFill>
            <a:srgbClr val="1C57E1"/>
          </a:solidFill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Quicksand" panose="02070303000000060000" pitchFamily="18" charset="0"/>
              </a:rPr>
              <a:t>ANTOINE</a:t>
            </a:r>
            <a:endParaRPr lang="fr-FR" dirty="0">
              <a:solidFill>
                <a:schemeClr val="bg1"/>
              </a:solidFill>
              <a:latin typeface="Quicksand" panose="0207030300000006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6597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EDF en Chine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EDF détient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désormais 80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% d’AWM.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EDF devient partenaire avec GEF.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L’objectif est de profiter des excellentes relations avec la Chine.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200 GW d’ici 2020 pour la Chine (énergie éolienne).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426866"/>
          </a:xfrm>
          <a:prstGeom prst="rect">
            <a:avLst/>
          </a:prstGeom>
          <a:solidFill>
            <a:srgbClr val="1C57E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Quicksand" panose="02070303000000060000" pitchFamily="18" charset="0"/>
              </a:rPr>
              <a:t>EDF en Chine</a:t>
            </a:r>
            <a:endParaRPr lang="fr-FR" dirty="0">
              <a:solidFill>
                <a:schemeClr val="bg1"/>
              </a:solidFill>
              <a:latin typeface="Quicksand" panose="0207030300000006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310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ANTOINE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426866"/>
          </a:xfrm>
          <a:prstGeom prst="rect">
            <a:avLst/>
          </a:prstGeom>
          <a:solidFill>
            <a:srgbClr val="1C57E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mtClean="0">
                <a:solidFill>
                  <a:schemeClr val="bg1"/>
                </a:solidFill>
                <a:latin typeface="Quicksand" panose="02070303000000060000" pitchFamily="18" charset="0"/>
              </a:rPr>
              <a:t>ANTOINE</a:t>
            </a:r>
            <a:endParaRPr lang="fr-FR" dirty="0">
              <a:solidFill>
                <a:schemeClr val="bg1"/>
              </a:solidFill>
              <a:latin typeface="Quicksand" panose="0207030300000006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84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Téléphones </a:t>
            </a:r>
            <a:r>
              <a:rPr lang="fr-FR" dirty="0" err="1" smtClean="0"/>
              <a:t>samsung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Samsung appelle les utilisateurs sud-coréens du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Galaxy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 Note 7 à éteindre et ne pas utiliser leur téléphone.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Les ventes du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Galaxy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 Note 7 ont été suspendues.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Les compagnies aériennes demandent de ne pas utiliser le Note 7.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Le problème vient d’une surchauffe de batterie.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426866"/>
          </a:xfrm>
          <a:prstGeom prst="rect">
            <a:avLst/>
          </a:prstGeom>
          <a:solidFill>
            <a:srgbClr val="1C57E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Quicksand" panose="02070303000000060000" pitchFamily="18" charset="0"/>
              </a:rPr>
              <a:t>Samsung explose</a:t>
            </a:r>
            <a:endParaRPr lang="fr-FR" dirty="0">
              <a:solidFill>
                <a:schemeClr val="bg1"/>
              </a:solidFill>
              <a:latin typeface="Quicksand" panose="0207030300000006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4286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ANTOINE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426866"/>
          </a:xfrm>
          <a:prstGeom prst="rect">
            <a:avLst/>
          </a:prstGeom>
          <a:solidFill>
            <a:srgbClr val="1C57E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mtClean="0">
                <a:solidFill>
                  <a:schemeClr val="bg1"/>
                </a:solidFill>
                <a:latin typeface="Quicksand" panose="02070303000000060000" pitchFamily="18" charset="0"/>
              </a:rPr>
              <a:t>ANTOINE</a:t>
            </a:r>
            <a:endParaRPr lang="fr-FR" dirty="0">
              <a:solidFill>
                <a:schemeClr val="bg1"/>
              </a:solidFill>
              <a:latin typeface="Quicksand" panose="0207030300000006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345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Pirates du web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Les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rançongiciels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 chiffrent les fichiers.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Une rançon est nécessaire pour retrouver les données.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De nombreuses entreprises et particuliers touchés récemment.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Vulgarisation du piratage.</a:t>
            </a: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426866"/>
          </a:xfrm>
          <a:prstGeom prst="rect">
            <a:avLst/>
          </a:prstGeom>
          <a:solidFill>
            <a:srgbClr val="1C57E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Quicksand" panose="02070303000000060000" pitchFamily="18" charset="0"/>
              </a:rPr>
              <a:t>Pirates du web</a:t>
            </a:r>
            <a:endParaRPr lang="fr-FR" dirty="0">
              <a:solidFill>
                <a:schemeClr val="bg1"/>
              </a:solidFill>
              <a:latin typeface="Quicksand" panose="0207030300000006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401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223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Gotham</vt:lpstr>
      <vt:lpstr>Lovelo Line Bold</vt:lpstr>
      <vt:lpstr>Quicksand</vt:lpstr>
      <vt:lpstr>Segoe UI</vt:lpstr>
      <vt:lpstr>Office Theme</vt:lpstr>
      <vt:lpstr>PowerPoint Presentation</vt:lpstr>
      <vt:lpstr>V.E.T</vt:lpstr>
      <vt:lpstr>PowerPoint Presentation</vt:lpstr>
      <vt:lpstr>ANTOINE</vt:lpstr>
      <vt:lpstr>EDF en Chine</vt:lpstr>
      <vt:lpstr>ANTOINE</vt:lpstr>
      <vt:lpstr>Téléphones samsung</vt:lpstr>
      <vt:lpstr>ANTOINE</vt:lpstr>
      <vt:lpstr>Pirates du web</vt:lpstr>
      <vt:lpstr>Brèves</vt:lpstr>
      <vt:lpstr>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V.E.T</dc:title>
  <dc:creator>Rémy Kaloustian</dc:creator>
  <cp:lastModifiedBy>Rémy Kaloustian</cp:lastModifiedBy>
  <cp:revision>95</cp:revision>
  <dcterms:created xsi:type="dcterms:W3CDTF">2016-09-17T17:15:05Z</dcterms:created>
  <dcterms:modified xsi:type="dcterms:W3CDTF">2016-09-26T17:42:46Z</dcterms:modified>
</cp:coreProperties>
</file>