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2196F2"/>
    <a:srgbClr val="1C5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6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38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29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0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8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4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3030-76A1-4DA3-A574-D185913678D3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15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sechos.fr/finance-marches/banque-assurances/0211332093298-paypal-france-fait-le-pari-du-paiement-de-personne-a-personne-2030556.php" TargetMode="External"/><Relationship Id="rId3" Type="http://schemas.openxmlformats.org/officeDocument/2006/relationships/hyperlink" Target="http://www.techniques-ingenieur.fr/actualite/articles/pour-edf-hinkley-point-marque-la-relance-du-nucleaire-en-europe-36587/" TargetMode="External"/><Relationship Id="rId7" Type="http://schemas.openxmlformats.org/officeDocument/2006/relationships/hyperlink" Target="http://www.techniques-ingenieur.fr/actualite/articles/quand-les-pirates-se-lancent-dans-la-franchise-de-virus-36373/" TargetMode="External"/><Relationship Id="rId2" Type="http://schemas.openxmlformats.org/officeDocument/2006/relationships/hyperlink" Target="http://www.techniques-ingenieur.fr/actualite/articles/airbus-inaugure-son-incubateur-des-leaders-de-demain-3664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chniques-ingenieur.fr/actualite/articles/samsung-appelle-les-sud-coreens-a-ne-plus-utiliser-leur-galaxy-note-7-36426/" TargetMode="External"/><Relationship Id="rId11" Type="http://schemas.openxmlformats.org/officeDocument/2006/relationships/hyperlink" Target="http://www.flow-machines.com/ai-makes-pop-music/" TargetMode="External"/><Relationship Id="rId5" Type="http://schemas.openxmlformats.org/officeDocument/2006/relationships/hyperlink" Target="http://www.techniques-ingenieur.fr/actualite/articles/edf-entre-sur-le-marche-chinois-de-leolien-35565/" TargetMode="External"/><Relationship Id="rId10" Type="http://schemas.openxmlformats.org/officeDocument/2006/relationships/hyperlink" Target="http://www.challenges.fr/high-tech/informatique-et-conseil/comment-lenovo-se-met-a-l-ecoute-de-ses-utilisateurs-francais_27796" TargetMode="External"/><Relationship Id="rId4" Type="http://schemas.openxmlformats.org/officeDocument/2006/relationships/hyperlink" Target="http://www.techniques-ingenieur.fr/actualite/articles/elon-musk-mission-mars-36753/" TargetMode="External"/><Relationship Id="rId9" Type="http://schemas.openxmlformats.org/officeDocument/2006/relationships/hyperlink" Target="http://www.challenges.fr/challenges-soir/thales-et-ses-vont-proposer-l-internet-haut-debit-en-wi-fi-dans-les-avions_42562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8114" y="2252312"/>
            <a:ext cx="4177364" cy="17517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Prepare</a:t>
            </a:r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y</a:t>
            </a:r>
            <a:r>
              <a:rPr lang="fr-FR" sz="3200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ourself</a:t>
            </a:r>
            <a:endParaRPr lang="fr-FR" sz="32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94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Pirates du 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rançongiciels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chiffrent les fichiers.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Une rançon est nécessaire pour retrouver les données.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De nombreuses entreprises et particuliers touchés récemment.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Vulgarisation du piratage.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2196F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Pirates du web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01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Brèves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2196F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Brèves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62" y="71326"/>
            <a:ext cx="1355540" cy="13555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0473" y="1791991"/>
            <a:ext cx="8729507" cy="370445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Lenovo à l’écoute des utilisateurs.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Transformer l’humain en une espèce interplanétaire.</a:t>
            </a:r>
          </a:p>
          <a:p>
            <a:pPr>
              <a:lnSpc>
                <a:spcPct val="300000"/>
              </a:lnSpc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Cyber-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chain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: un cyber-casse à 4,4 millions de dollars.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76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17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http://www.techniques-ingenieur.fr/actualite/articles/airbus-inaugure-son-incubateur-des-leaders-de-demain-36649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http://www.techniques-ingenieur.fr/actualite/articles/pour-edf-hinkley-point-marque-la-relance-du-nucleaire-en-europe-36587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http://www.techniques-ingenieur.fr/actualite/articles/elon-musk-mission-mars-36753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http://www.techniques-ingenieur.fr/actualite/articles/edf-entre-sur-le-marche-chinois-de-leolien-35565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http://www.techniques-ingenieur.fr/actualite/articles/samsung-appelle-les-sud-coreens-a-ne-plus-utiliser-leur-galaxy-note-7-36426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http://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www.techniques-ingenieur.fr/actualite/articles/quand-les-pirates-se-lancent-dans-la-franchise-de-virus-36373/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hlinkClick r:id="rId8"/>
              </a:rPr>
              <a:t>http://www.lesechos.fr/finance-marches/banque-assurances/0211332093298-paypal-france-fait-le-pari-du-paiement-de-personne-a-personne-2030556.php</a:t>
            </a:r>
            <a:endParaRPr lang="fr-FR" sz="1400" dirty="0"/>
          </a:p>
          <a:p>
            <a:pPr marL="0" indent="0">
              <a:buNone/>
            </a:pPr>
            <a:r>
              <a:rPr lang="fr-FR" sz="1400" dirty="0">
                <a:hlinkClick r:id="rId9"/>
              </a:rPr>
              <a:t>http://www.challenges.fr/challenges-soir/thales-et-ses-vont-proposer-l-internet-haut-debit-en-wi-fi-dans-les-avions_425628</a:t>
            </a:r>
            <a:endParaRPr lang="fr-FR" sz="1400" dirty="0"/>
          </a:p>
          <a:p>
            <a:pPr marL="0" indent="0">
              <a:buNone/>
            </a:pPr>
            <a:r>
              <a:rPr lang="fr-FR" sz="1400" dirty="0">
                <a:hlinkClick r:id="rId10"/>
              </a:rPr>
              <a:t>http://www.challenges.fr/high-tech/informatique-et-conseil/comment-lenovo-se-met-a-l-ecoute-de-ses-utilisateurs-francais_27796</a:t>
            </a:r>
            <a:endParaRPr lang="fr-FR" sz="1400" dirty="0"/>
          </a:p>
          <a:p>
            <a:pPr marL="0" indent="0">
              <a:buNone/>
            </a:pPr>
            <a:r>
              <a:rPr lang="fr-FR" sz="1400" dirty="0">
                <a:hlinkClick r:id="rId11"/>
              </a:rPr>
              <a:t>http://www.flow-machines.com/ai-makes-pop-music/</a:t>
            </a:r>
            <a:endParaRPr lang="fr-FR" sz="1400" dirty="0"/>
          </a:p>
          <a:p>
            <a:pPr marL="0" indent="0">
              <a:buNone/>
            </a:pPr>
            <a:r>
              <a:rPr lang="fr-FR" sz="1400" dirty="0">
                <a:hlinkClick r:id="rId10"/>
              </a:rPr>
              <a:t>http://www.challenges.fr/high-tech/informatique-et-conseil/comment-lenovo-se-met-a-l-ecoute-de-ses-utilisateurs-francais_27796</a:t>
            </a:r>
            <a:endParaRPr lang="fr-FR" sz="1400" dirty="0"/>
          </a:p>
          <a:p>
            <a:pPr marL="0" indent="0">
              <a:buNone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00968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Sources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964" y="5943600"/>
            <a:ext cx="9304773" cy="9144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Couleurs et polices sur </a:t>
            </a:r>
            <a:r>
              <a:rPr lang="fr-FR" dirty="0" smtClean="0">
                <a:solidFill>
                  <a:srgbClr val="1C57E1"/>
                </a:solidFill>
                <a:latin typeface="Gotham" panose="02000604030000020004" pitchFamily="50" charset="0"/>
              </a:rPr>
              <a:t>remykaloustian.com/</a:t>
            </a:r>
            <a:r>
              <a:rPr lang="fr-FR" dirty="0" err="1" smtClean="0">
                <a:solidFill>
                  <a:srgbClr val="1C57E1"/>
                </a:solidFill>
                <a:latin typeface="Gotham" panose="02000604030000020004" pitchFamily="50" charset="0"/>
              </a:rPr>
              <a:t>tools</a:t>
            </a:r>
            <a:endParaRPr lang="fr-FR" dirty="0">
              <a:solidFill>
                <a:srgbClr val="1C57E1"/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15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2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7353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6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19900" dirty="0" smtClean="0">
                <a:solidFill>
                  <a:srgbClr val="1C57E1"/>
                </a:solidFill>
                <a:latin typeface="Lovelo Line Bold" panose="02000000000000000000" pitchFamily="50" charset="0"/>
              </a:rPr>
              <a:t>V.E.T</a:t>
            </a:r>
            <a:endParaRPr lang="fr-FR" dirty="0">
              <a:solidFill>
                <a:srgbClr val="1C57E1"/>
              </a:solidFill>
              <a:latin typeface="Lovelo Line Bold" panose="020000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9217" y="2974206"/>
            <a:ext cx="1934677" cy="174217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1C57E1"/>
                </a:solidFill>
                <a:latin typeface="Gotham" panose="02000604030000020004" pitchFamily="50" charset="0"/>
              </a:rPr>
              <a:t>Rémy KALOUSTIAN</a:t>
            </a:r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898995" y="2974206"/>
            <a:ext cx="1934677" cy="174217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1C57E1"/>
                </a:solidFill>
                <a:latin typeface="Gotham" panose="02000604030000020004" pitchFamily="50" charset="0"/>
              </a:rPr>
              <a:t>Antoine </a:t>
            </a:r>
          </a:p>
          <a:p>
            <a:pPr algn="ctr"/>
            <a:r>
              <a:rPr lang="fr-FR" sz="2000" dirty="0" smtClean="0">
                <a:solidFill>
                  <a:srgbClr val="1C57E1"/>
                </a:solidFill>
                <a:latin typeface="Gotham" panose="02000604030000020004" pitchFamily="50" charset="0"/>
              </a:rPr>
              <a:t>LUPIAC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11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3" y="960873"/>
            <a:ext cx="959890" cy="959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8" y="3579392"/>
            <a:ext cx="1355540" cy="13555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6281" y="571103"/>
            <a:ext cx="10041353" cy="188655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1-Paypal France parie sur le paiement de personne à personne </a:t>
            </a:r>
          </a:p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2-EDF en Chine</a:t>
            </a:r>
          </a:p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3-Internet haut-débit dans les avions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6281" y="3313887"/>
            <a:ext cx="6910940" cy="188655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1-Les téléphones Samsung explosent </a:t>
            </a:r>
          </a:p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2-I.A. </a:t>
            </a:r>
            <a:r>
              <a:rPr lang="fr-FR" sz="280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vs musique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3-Les pirates du web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6866"/>
          </a:xfrm>
          <a:solidFill>
            <a:srgbClr val="1C57E1"/>
          </a:solidFill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PayPal France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741" y="1426866"/>
            <a:ext cx="11609196" cy="422030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fr-FR" sz="22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20 milliards de paiements mobiles en 2016.</a:t>
            </a:r>
          </a:p>
          <a:p>
            <a:pPr>
              <a:lnSpc>
                <a:spcPct val="200000"/>
              </a:lnSpc>
            </a:pPr>
            <a:r>
              <a:rPr lang="fr-FR" sz="22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Avant: </a:t>
            </a:r>
            <a:r>
              <a:rPr lang="fr-FR" sz="2200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comission</a:t>
            </a:r>
            <a:r>
              <a:rPr lang="fr-FR" sz="22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de 3,4% +25 centimes.</a:t>
            </a:r>
          </a:p>
          <a:p>
            <a:pPr>
              <a:lnSpc>
                <a:spcPct val="200000"/>
              </a:lnSpc>
            </a:pPr>
            <a:r>
              <a:rPr lang="fr-FR" sz="22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Gagner de nouveaux clients en rendant ce service gratuit en France et en Europe.</a:t>
            </a:r>
          </a:p>
          <a:p>
            <a:pPr>
              <a:lnSpc>
                <a:spcPct val="200000"/>
              </a:lnSpc>
            </a:pPr>
            <a:r>
              <a:rPr lang="fr-FR" sz="22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Passer de deux utilisations par mois à deux utilisations par semaine.</a:t>
            </a:r>
            <a:endParaRPr lang="fr-FR" sz="22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597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EDF en Chine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EDF détient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désormais 80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% d’AWM.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EDF devient partenaire avec GEF.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L’objectif est de profiter des excellentes relations avec la Chine.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200 GW d’ici 2020 pour la Chine (énergie éolienne).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EDF en Chine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1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38" y="1791991"/>
            <a:ext cx="11260015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Streaming, jeux en ligne, réseaux sociaux et TV en direct.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¾ de la flotte aérienne mondiale équipée du système d’ici 2020.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Marché actuel chiffré à 500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milllions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de dollars.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Thales+ SES = 5,4 milliards de dollars en 2023.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Internet haut débit en avion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84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Brèves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04" y="230188"/>
            <a:ext cx="959890" cy="959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97203" y="2682909"/>
            <a:ext cx="9586129" cy="292407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Airbus inaugure sa sixième Leadership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University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Prix du tabac à rouler en hausse.</a:t>
            </a:r>
          </a:p>
          <a:p>
            <a:pPr>
              <a:lnSpc>
                <a:spcPct val="2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Deux réacteurs nucléaires à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Hinkley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Point.</a:t>
            </a:r>
          </a:p>
          <a:p>
            <a:pPr>
              <a:lnSpc>
                <a:spcPct val="250000"/>
              </a:lnSpc>
            </a:pPr>
            <a:endParaRPr lang="fr-FR" sz="28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9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Téléphones </a:t>
            </a:r>
            <a:r>
              <a:rPr lang="fr-FR" dirty="0" err="1" smtClean="0"/>
              <a:t>samsung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Samsung appelle les utilisateurs sud-coréens du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Galaxy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Note 7 à éteindre et ne pas utiliser leur téléphone.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Les ventes du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Galaxy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Note 7 ont été suspendues.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Les compagnies aériennes demandent de ne pas utiliser le Note 7.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 problème vient d’une surchauffe de batterie.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2196F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Samsung explose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28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63" y="1926108"/>
            <a:ext cx="11749873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26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Flow Machines par Sony.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sz="26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L’algorithme compose des musiques à partir d’un recueil de chansons.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sz="26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Besoin de lui écrire les paroles.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sz="26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Un album en préparation.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sz="26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Légitimité des œuvres créées.</a:t>
            </a:r>
            <a:endParaRPr lang="fr-FR" sz="26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2196F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I.A. vs musique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4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395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Gotham</vt:lpstr>
      <vt:lpstr>Lovelo Line Bold</vt:lpstr>
      <vt:lpstr>Quicksand</vt:lpstr>
      <vt:lpstr>Segoe UI</vt:lpstr>
      <vt:lpstr>Office Theme</vt:lpstr>
      <vt:lpstr>PowerPoint Presentation</vt:lpstr>
      <vt:lpstr>V.E.T</vt:lpstr>
      <vt:lpstr>PowerPoint Presentation</vt:lpstr>
      <vt:lpstr>PayPal France</vt:lpstr>
      <vt:lpstr>EDF en Chine</vt:lpstr>
      <vt:lpstr>ANTOINE</vt:lpstr>
      <vt:lpstr>ANTOINE</vt:lpstr>
      <vt:lpstr>Téléphones samsung</vt:lpstr>
      <vt:lpstr>ANTOINE</vt:lpstr>
      <vt:lpstr>Pirates du web</vt:lpstr>
      <vt:lpstr>Brèves</vt:lpstr>
      <vt:lpstr>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V.E.T</dc:title>
  <dc:creator>Rémy Kaloustian</dc:creator>
  <cp:lastModifiedBy>Rémy Kaloustian</cp:lastModifiedBy>
  <cp:revision>134</cp:revision>
  <dcterms:created xsi:type="dcterms:W3CDTF">2016-09-17T17:15:05Z</dcterms:created>
  <dcterms:modified xsi:type="dcterms:W3CDTF">2016-09-28T11:27:43Z</dcterms:modified>
</cp:coreProperties>
</file>