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2691FD4-8893-4910-BE1A-C04C8C447E6A}" type="datetimeFigureOut">
              <a:rPr lang="fr-FR" smtClean="0"/>
              <a:t>23/04/2016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150042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2691FD4-8893-4910-BE1A-C04C8C447E6A}" type="datetimeFigureOut">
              <a:rPr lang="fr-FR" smtClean="0"/>
              <a:t>23/04/2016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165782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2691FD4-8893-4910-BE1A-C04C8C447E6A}" type="datetimeFigureOut">
              <a:rPr lang="fr-FR" smtClean="0"/>
              <a:t>23/04/2016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163675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2691FD4-8893-4910-BE1A-C04C8C447E6A}" type="datetimeFigureOut">
              <a:rPr lang="fr-FR" smtClean="0"/>
              <a:t>23/04/2016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111682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691FD4-8893-4910-BE1A-C04C8C447E6A}" type="datetimeFigureOut">
              <a:rPr lang="fr-FR" smtClean="0"/>
              <a:t>23/04/2016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293639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2691FD4-8893-4910-BE1A-C04C8C447E6A}" type="datetimeFigureOut">
              <a:rPr lang="fr-FR" smtClean="0"/>
              <a:t>23/04/2016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251825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2691FD4-8893-4910-BE1A-C04C8C447E6A}" type="datetimeFigureOut">
              <a:rPr lang="fr-FR" smtClean="0"/>
              <a:t>23/04/2016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321230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2691FD4-8893-4910-BE1A-C04C8C447E6A}" type="datetimeFigureOut">
              <a:rPr lang="fr-FR" smtClean="0"/>
              <a:t>23/04/2016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134473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91FD4-8893-4910-BE1A-C04C8C447E6A}" type="datetimeFigureOut">
              <a:rPr lang="fr-FR" smtClean="0"/>
              <a:t>23/04/2016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329372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691FD4-8893-4910-BE1A-C04C8C447E6A}" type="datetimeFigureOut">
              <a:rPr lang="fr-FR" smtClean="0"/>
              <a:t>23/04/2016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263187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691FD4-8893-4910-BE1A-C04C8C447E6A}" type="datetimeFigureOut">
              <a:rPr lang="fr-FR" smtClean="0"/>
              <a:t>23/04/2016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1A0A6A-0106-4FC8-BA15-C65EAC7EAB29}" type="slidenum">
              <a:rPr lang="fr-FR" smtClean="0"/>
              <a:t>‹#›</a:t>
            </a:fld>
            <a:endParaRPr lang="fr-FR"/>
          </a:p>
        </p:txBody>
      </p:sp>
    </p:spTree>
    <p:extLst>
      <p:ext uri="{BB962C8B-B14F-4D97-AF65-F5344CB8AC3E}">
        <p14:creationId xmlns:p14="http://schemas.microsoft.com/office/powerpoint/2010/main" val="48351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91FD4-8893-4910-BE1A-C04C8C447E6A}" type="datetimeFigureOut">
              <a:rPr lang="fr-FR" smtClean="0"/>
              <a:t>23/04/2016</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0A6A-0106-4FC8-BA15-C65EAC7EAB29}" type="slidenum">
              <a:rPr lang="fr-FR" smtClean="0"/>
              <a:t>‹#›</a:t>
            </a:fld>
            <a:endParaRPr lang="fr-FR"/>
          </a:p>
        </p:txBody>
      </p:sp>
    </p:spTree>
    <p:extLst>
      <p:ext uri="{BB962C8B-B14F-4D97-AF65-F5344CB8AC3E}">
        <p14:creationId xmlns:p14="http://schemas.microsoft.com/office/powerpoint/2010/main" val="349908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 y="322217"/>
            <a:ext cx="11974286" cy="1271451"/>
          </a:xfrm>
          <a:prstGeom prst="rect">
            <a:avLst/>
          </a:prstGeom>
          <a:solidFill>
            <a:schemeClr val="accent2">
              <a:lumMod val="20000"/>
              <a:lumOff val="80000"/>
            </a:schemeClr>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rgbClr val="FF0000"/>
                </a:solidFill>
                <a:latin typeface="Comic Sans MS" panose="030F0702030302020204" pitchFamily="66" charset="0"/>
              </a:rPr>
              <a:t>WELCOME TO THIS UGLY POWER POINT</a:t>
            </a:r>
            <a:endParaRPr lang="fr-FR" sz="4400" dirty="0">
              <a:solidFill>
                <a:srgbClr val="FF0000"/>
              </a:solidFill>
              <a:latin typeface="Comic Sans MS" panose="030F0702030302020204" pitchFamily="66" charset="0"/>
            </a:endParaRPr>
          </a:p>
        </p:txBody>
      </p:sp>
      <p:sp>
        <p:nvSpPr>
          <p:cNvPr id="5" name="Rectangle 4"/>
          <p:cNvSpPr/>
          <p:nvPr/>
        </p:nvSpPr>
        <p:spPr>
          <a:xfrm>
            <a:off x="5704114" y="2751909"/>
            <a:ext cx="3927566" cy="1175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Mista</a:t>
            </a:r>
            <a:r>
              <a:rPr lang="fr-FR" dirty="0" smtClean="0">
                <a:solidFill>
                  <a:schemeClr val="tx1"/>
                </a:solidFill>
              </a:rPr>
              <a:t> </a:t>
            </a:r>
            <a:r>
              <a:rPr lang="fr-FR" dirty="0" err="1" smtClean="0">
                <a:solidFill>
                  <a:schemeClr val="tx1"/>
                </a:solidFill>
              </a:rPr>
              <a:t>Gudtayste</a:t>
            </a:r>
            <a:endParaRPr lang="fr-FR" dirty="0" smtClean="0">
              <a:solidFill>
                <a:schemeClr val="tx1"/>
              </a:solidFill>
            </a:endParaRPr>
          </a:p>
          <a:p>
            <a:pPr algn="ctr"/>
            <a:endParaRPr lang="fr-FR" dirty="0">
              <a:solidFill>
                <a:schemeClr val="tx1"/>
              </a:solidFill>
            </a:endParaRPr>
          </a:p>
          <a:p>
            <a:pPr algn="ctr"/>
            <a:r>
              <a:rPr lang="fr-FR" dirty="0" err="1" smtClean="0">
                <a:solidFill>
                  <a:schemeClr val="tx1"/>
                </a:solidFill>
              </a:rPr>
              <a:t>January</a:t>
            </a:r>
            <a:r>
              <a:rPr lang="fr-FR" dirty="0" smtClean="0">
                <a:solidFill>
                  <a:schemeClr val="tx1"/>
                </a:solidFill>
              </a:rPr>
              <a:t> 2001</a:t>
            </a:r>
            <a:endParaRPr lang="fr-FR" dirty="0">
              <a:solidFill>
                <a:schemeClr val="tx1"/>
              </a:solidFill>
            </a:endParaRPr>
          </a:p>
        </p:txBody>
      </p:sp>
      <p:pic>
        <p:nvPicPr>
          <p:cNvPr id="6" name="Picture 5"/>
          <p:cNvPicPr>
            <a:picLocks noChangeAspect="1"/>
          </p:cNvPicPr>
          <p:nvPr/>
        </p:nvPicPr>
        <p:blipFill>
          <a:blip r:embed="rId2"/>
          <a:stretch>
            <a:fillRect/>
          </a:stretch>
        </p:blipFill>
        <p:spPr>
          <a:xfrm>
            <a:off x="10656161" y="5311440"/>
            <a:ext cx="1535839" cy="1546560"/>
          </a:xfrm>
          <a:prstGeom prst="rect">
            <a:avLst/>
          </a:prstGeom>
        </p:spPr>
      </p:pic>
    </p:spTree>
    <p:extLst>
      <p:ext uri="{BB962C8B-B14F-4D97-AF65-F5344CB8AC3E}">
        <p14:creationId xmlns:p14="http://schemas.microsoft.com/office/powerpoint/2010/main" val="2267300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omic Sans MS" panose="030F0702030302020204" pitchFamily="66" charset="0"/>
              </a:rPr>
              <a:t>Fonts</a:t>
            </a:r>
            <a:endParaRPr lang="fr-FR" dirty="0">
              <a:latin typeface="Comic Sans MS" panose="030F0702030302020204" pitchFamily="66" charset="0"/>
            </a:endParaRPr>
          </a:p>
        </p:txBody>
      </p:sp>
      <p:sp>
        <p:nvSpPr>
          <p:cNvPr id="3" name="Content Placeholder 2"/>
          <p:cNvSpPr>
            <a:spLocks noGrp="1"/>
          </p:cNvSpPr>
          <p:nvPr>
            <p:ph idx="1"/>
          </p:nvPr>
        </p:nvSpPr>
        <p:spPr>
          <a:xfrm>
            <a:off x="838200" y="1825625"/>
            <a:ext cx="10515600" cy="2354489"/>
          </a:xfrm>
        </p:spPr>
        <p:txBody>
          <a:bodyPr/>
          <a:lstStyle/>
          <a:p>
            <a:r>
              <a:rPr lang="fr-FR" dirty="0" smtClean="0"/>
              <a:t>Say Goodbye to </a:t>
            </a:r>
            <a:r>
              <a:rPr lang="fr-FR" dirty="0" smtClean="0">
                <a:latin typeface="Times New Roman" panose="02020603050405020304" pitchFamily="18" charset="0"/>
                <a:cs typeface="Times New Roman" panose="02020603050405020304" pitchFamily="18" charset="0"/>
              </a:rPr>
              <a:t>Times New Roman</a:t>
            </a:r>
            <a:r>
              <a:rPr lang="fr-FR" dirty="0" smtClean="0"/>
              <a:t>, Calibri, and </a:t>
            </a:r>
            <a:r>
              <a:rPr lang="fr-FR" dirty="0" err="1" smtClean="0">
                <a:latin typeface="Comic Sans MS" panose="030F0702030302020204" pitchFamily="66" charset="0"/>
              </a:rPr>
              <a:t>Comic</a:t>
            </a:r>
            <a:r>
              <a:rPr lang="fr-FR" dirty="0" smtClean="0">
                <a:latin typeface="Comic Sans MS" panose="030F0702030302020204" pitchFamily="66" charset="0"/>
              </a:rPr>
              <a:t> Sans MS</a:t>
            </a:r>
            <a:r>
              <a:rPr lang="fr-FR" dirty="0" smtClean="0"/>
              <a:t>,</a:t>
            </a:r>
          </a:p>
          <a:p>
            <a:endParaRPr lang="fr-FR" dirty="0"/>
          </a:p>
        </p:txBody>
      </p:sp>
      <p:sp>
        <p:nvSpPr>
          <p:cNvPr id="5" name="Rectangle 4"/>
          <p:cNvSpPr/>
          <p:nvPr/>
        </p:nvSpPr>
        <p:spPr>
          <a:xfrm>
            <a:off x="3048000" y="2967335"/>
            <a:ext cx="6096000" cy="1200329"/>
          </a:xfrm>
          <a:prstGeom prst="rect">
            <a:avLst/>
          </a:prstGeom>
          <a:noFill/>
          <a:ln>
            <a:solidFill>
              <a:schemeClr val="bg1">
                <a:lumMod val="50000"/>
              </a:schemeClr>
            </a:solidFill>
          </a:ln>
        </p:spPr>
        <p:txBody>
          <a:bodyPr>
            <a:spAutoFit/>
          </a:bodyPr>
          <a:lstStyle/>
          <a:p>
            <a:r>
              <a:rPr lang="fr-FR" dirty="0" smtClean="0">
                <a:solidFill>
                  <a:schemeClr val="bg1">
                    <a:lumMod val="50000"/>
                  </a:schemeClr>
                </a:solidFill>
              </a:rPr>
              <a:t>In </a:t>
            </a:r>
            <a:r>
              <a:rPr lang="fr-FR" dirty="0" err="1" smtClean="0">
                <a:solidFill>
                  <a:schemeClr val="bg1">
                    <a:lumMod val="50000"/>
                  </a:schemeClr>
                </a:solidFill>
              </a:rPr>
              <a:t>order</a:t>
            </a:r>
            <a:r>
              <a:rPr lang="fr-FR" dirty="0" smtClean="0">
                <a:solidFill>
                  <a:schemeClr val="bg1">
                    <a:lumMod val="50000"/>
                  </a:schemeClr>
                </a:solidFill>
              </a:rPr>
              <a:t> to </a:t>
            </a:r>
            <a:r>
              <a:rPr lang="fr-FR" dirty="0" err="1" smtClean="0">
                <a:solidFill>
                  <a:schemeClr val="bg1">
                    <a:lumMod val="50000"/>
                  </a:schemeClr>
                </a:solidFill>
              </a:rPr>
              <a:t>make</a:t>
            </a:r>
            <a:r>
              <a:rPr lang="fr-FR" dirty="0" smtClean="0">
                <a:solidFill>
                  <a:schemeClr val="bg1">
                    <a:lumMod val="50000"/>
                  </a:schemeClr>
                </a:solidFill>
              </a:rPr>
              <a:t> </a:t>
            </a:r>
            <a:r>
              <a:rPr lang="fr-FR" dirty="0" err="1" smtClean="0">
                <a:solidFill>
                  <a:schemeClr val="bg1">
                    <a:lumMod val="50000"/>
                  </a:schemeClr>
                </a:solidFill>
              </a:rPr>
              <a:t>your</a:t>
            </a:r>
            <a:r>
              <a:rPr lang="fr-FR" dirty="0" smtClean="0">
                <a:solidFill>
                  <a:schemeClr val="bg1">
                    <a:lumMod val="50000"/>
                  </a:schemeClr>
                </a:solidFill>
              </a:rPr>
              <a:t> </a:t>
            </a:r>
            <a:r>
              <a:rPr lang="fr-FR" dirty="0" err="1" smtClean="0">
                <a:solidFill>
                  <a:schemeClr val="bg1">
                    <a:lumMod val="50000"/>
                  </a:schemeClr>
                </a:solidFill>
              </a:rPr>
              <a:t>text</a:t>
            </a:r>
            <a:r>
              <a:rPr lang="fr-FR" dirty="0" smtClean="0">
                <a:solidFill>
                  <a:schemeClr val="bg1">
                    <a:lumMod val="50000"/>
                  </a:schemeClr>
                </a:solidFill>
              </a:rPr>
              <a:t> </a:t>
            </a:r>
            <a:r>
              <a:rPr lang="fr-FR" dirty="0" err="1" smtClean="0">
                <a:solidFill>
                  <a:schemeClr val="bg1">
                    <a:lumMod val="50000"/>
                  </a:schemeClr>
                </a:solidFill>
              </a:rPr>
              <a:t>beautiful</a:t>
            </a:r>
            <a:r>
              <a:rPr lang="fr-FR" dirty="0" smtClean="0">
                <a:solidFill>
                  <a:schemeClr val="bg1">
                    <a:lumMod val="50000"/>
                  </a:schemeClr>
                </a:solidFill>
              </a:rPr>
              <a:t> and </a:t>
            </a:r>
            <a:r>
              <a:rPr lang="fr-FR" dirty="0" err="1" smtClean="0">
                <a:solidFill>
                  <a:schemeClr val="bg1">
                    <a:lumMod val="50000"/>
                  </a:schemeClr>
                </a:solidFill>
              </a:rPr>
              <a:t>create</a:t>
            </a:r>
            <a:r>
              <a:rPr lang="fr-FR" dirty="0" smtClean="0">
                <a:solidFill>
                  <a:schemeClr val="bg1">
                    <a:lumMod val="50000"/>
                  </a:schemeClr>
                </a:solidFill>
              </a:rPr>
              <a:t> a unique feeling, </a:t>
            </a:r>
            <a:r>
              <a:rPr lang="fr-FR" dirty="0" err="1" smtClean="0">
                <a:solidFill>
                  <a:schemeClr val="bg1">
                    <a:lumMod val="50000"/>
                  </a:schemeClr>
                </a:solidFill>
              </a:rPr>
              <a:t>you</a:t>
            </a:r>
            <a:r>
              <a:rPr lang="fr-FR" dirty="0" smtClean="0">
                <a:solidFill>
                  <a:schemeClr val="bg1">
                    <a:lumMod val="50000"/>
                  </a:schemeClr>
                </a:solidFill>
              </a:rPr>
              <a:t> </a:t>
            </a:r>
            <a:r>
              <a:rPr lang="fr-FR" dirty="0" err="1" smtClean="0">
                <a:solidFill>
                  <a:schemeClr val="bg1">
                    <a:lumMod val="50000"/>
                  </a:schemeClr>
                </a:solidFill>
              </a:rPr>
              <a:t>will</a:t>
            </a:r>
            <a:r>
              <a:rPr lang="fr-FR" dirty="0" smtClean="0">
                <a:solidFill>
                  <a:schemeClr val="bg1">
                    <a:lumMod val="50000"/>
                  </a:schemeClr>
                </a:solidFill>
              </a:rPr>
              <a:t> </a:t>
            </a:r>
            <a:r>
              <a:rPr lang="fr-FR" dirty="0" err="1" smtClean="0">
                <a:solidFill>
                  <a:schemeClr val="bg1">
                    <a:lumMod val="50000"/>
                  </a:schemeClr>
                </a:solidFill>
              </a:rPr>
              <a:t>need</a:t>
            </a:r>
            <a:r>
              <a:rPr lang="fr-FR" dirty="0" smtClean="0">
                <a:solidFill>
                  <a:schemeClr val="bg1">
                    <a:lumMod val="50000"/>
                  </a:schemeClr>
                </a:solidFill>
              </a:rPr>
              <a:t> to look for the right font, </a:t>
            </a:r>
            <a:r>
              <a:rPr lang="fr-FR" dirty="0" err="1" smtClean="0">
                <a:solidFill>
                  <a:schemeClr val="bg1">
                    <a:lumMod val="50000"/>
                  </a:schemeClr>
                </a:solidFill>
              </a:rPr>
              <a:t>which</a:t>
            </a:r>
            <a:r>
              <a:rPr lang="fr-FR" dirty="0" smtClean="0">
                <a:solidFill>
                  <a:schemeClr val="bg1">
                    <a:lumMod val="50000"/>
                  </a:schemeClr>
                </a:solidFill>
              </a:rPr>
              <a:t> </a:t>
            </a:r>
            <a:r>
              <a:rPr lang="fr-FR" dirty="0" err="1" smtClean="0">
                <a:solidFill>
                  <a:schemeClr val="bg1">
                    <a:lumMod val="50000"/>
                  </a:schemeClr>
                </a:solidFill>
              </a:rPr>
              <a:t>means</a:t>
            </a:r>
            <a:r>
              <a:rPr lang="fr-FR" dirty="0" smtClean="0">
                <a:solidFill>
                  <a:schemeClr val="bg1">
                    <a:lumMod val="50000"/>
                  </a:schemeClr>
                </a:solidFill>
              </a:rPr>
              <a:t> : force </a:t>
            </a:r>
            <a:r>
              <a:rPr lang="fr-FR" dirty="0" err="1" smtClean="0">
                <a:solidFill>
                  <a:schemeClr val="bg1">
                    <a:lumMod val="50000"/>
                  </a:schemeClr>
                </a:solidFill>
              </a:rPr>
              <a:t>yourself</a:t>
            </a:r>
            <a:r>
              <a:rPr lang="fr-FR" dirty="0" smtClean="0">
                <a:solidFill>
                  <a:schemeClr val="bg1">
                    <a:lumMod val="50000"/>
                  </a:schemeClr>
                </a:solidFill>
              </a:rPr>
              <a:t> to </a:t>
            </a:r>
            <a:r>
              <a:rPr lang="fr-FR" dirty="0" err="1" smtClean="0">
                <a:solidFill>
                  <a:schemeClr val="bg1">
                    <a:lumMod val="50000"/>
                  </a:schemeClr>
                </a:solidFill>
              </a:rPr>
              <a:t>seek</a:t>
            </a:r>
            <a:r>
              <a:rPr lang="fr-FR" dirty="0" smtClean="0">
                <a:solidFill>
                  <a:schemeClr val="bg1">
                    <a:lumMod val="50000"/>
                  </a:schemeClr>
                </a:solidFill>
              </a:rPr>
              <a:t> out new fonts, and </a:t>
            </a:r>
            <a:r>
              <a:rPr lang="fr-FR" dirty="0" err="1" smtClean="0">
                <a:solidFill>
                  <a:schemeClr val="bg1">
                    <a:lumMod val="50000"/>
                  </a:schemeClr>
                </a:solidFill>
              </a:rPr>
              <a:t>try</a:t>
            </a:r>
            <a:r>
              <a:rPr lang="fr-FR" dirty="0" smtClean="0">
                <a:solidFill>
                  <a:schemeClr val="bg1">
                    <a:lumMod val="50000"/>
                  </a:schemeClr>
                </a:solidFill>
              </a:rPr>
              <a:t> </a:t>
            </a:r>
            <a:r>
              <a:rPr lang="fr-FR" dirty="0" err="1" smtClean="0">
                <a:solidFill>
                  <a:schemeClr val="bg1">
                    <a:lumMod val="50000"/>
                  </a:schemeClr>
                </a:solidFill>
              </a:rPr>
              <a:t>them</a:t>
            </a:r>
            <a:r>
              <a:rPr lang="fr-FR" dirty="0" smtClean="0">
                <a:solidFill>
                  <a:schemeClr val="bg1">
                    <a:lumMod val="50000"/>
                  </a:schemeClr>
                </a:solidFill>
              </a:rPr>
              <a:t> on </a:t>
            </a:r>
            <a:r>
              <a:rPr lang="fr-FR" dirty="0" err="1" smtClean="0">
                <a:solidFill>
                  <a:schemeClr val="bg1">
                    <a:lumMod val="50000"/>
                  </a:schemeClr>
                </a:solidFill>
              </a:rPr>
              <a:t>your</a:t>
            </a:r>
            <a:r>
              <a:rPr lang="fr-FR" dirty="0" smtClean="0">
                <a:solidFill>
                  <a:schemeClr val="bg1">
                    <a:lumMod val="50000"/>
                  </a:schemeClr>
                </a:solidFill>
              </a:rPr>
              <a:t> </a:t>
            </a:r>
            <a:r>
              <a:rPr lang="fr-FR" dirty="0" err="1" smtClean="0">
                <a:solidFill>
                  <a:schemeClr val="bg1">
                    <a:lumMod val="50000"/>
                  </a:schemeClr>
                </a:solidFill>
              </a:rPr>
              <a:t>presentations</a:t>
            </a:r>
            <a:r>
              <a:rPr lang="fr-FR" dirty="0" smtClean="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21876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49101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 y="322217"/>
            <a:ext cx="11974286" cy="1271451"/>
          </a:xfrm>
          <a:prstGeom prst="rect">
            <a:avLst/>
          </a:prstGeom>
          <a:solidFill>
            <a:schemeClr val="accent2">
              <a:lumMod val="20000"/>
              <a:lumOff val="80000"/>
            </a:schemeClr>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rgbClr val="FF0000"/>
                </a:solidFill>
                <a:latin typeface="Comic Sans MS" panose="030F0702030302020204" pitchFamily="66" charset="0"/>
              </a:rPr>
              <a:t>WELCOME TO THIS UGLY POWER POINT</a:t>
            </a:r>
            <a:endParaRPr lang="fr-FR" sz="4400" dirty="0">
              <a:solidFill>
                <a:srgbClr val="FF0000"/>
              </a:solidFill>
              <a:latin typeface="Comic Sans MS" panose="030F0702030302020204" pitchFamily="66" charset="0"/>
            </a:endParaRPr>
          </a:p>
        </p:txBody>
      </p:sp>
      <p:sp>
        <p:nvSpPr>
          <p:cNvPr id="5" name="Rectangle 4"/>
          <p:cNvSpPr/>
          <p:nvPr/>
        </p:nvSpPr>
        <p:spPr>
          <a:xfrm>
            <a:off x="5704114" y="2751909"/>
            <a:ext cx="3927566" cy="1175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Mista</a:t>
            </a:r>
            <a:r>
              <a:rPr lang="fr-FR" dirty="0" smtClean="0">
                <a:solidFill>
                  <a:schemeClr val="tx1"/>
                </a:solidFill>
              </a:rPr>
              <a:t> </a:t>
            </a:r>
            <a:r>
              <a:rPr lang="fr-FR" dirty="0" err="1" smtClean="0">
                <a:solidFill>
                  <a:schemeClr val="tx1"/>
                </a:solidFill>
              </a:rPr>
              <a:t>Gudtayste</a:t>
            </a:r>
            <a:endParaRPr lang="fr-FR" dirty="0" smtClean="0">
              <a:solidFill>
                <a:schemeClr val="tx1"/>
              </a:solidFill>
            </a:endParaRPr>
          </a:p>
          <a:p>
            <a:pPr algn="ctr"/>
            <a:endParaRPr lang="fr-FR" dirty="0">
              <a:solidFill>
                <a:schemeClr val="tx1"/>
              </a:solidFill>
            </a:endParaRPr>
          </a:p>
          <a:p>
            <a:pPr algn="ctr"/>
            <a:r>
              <a:rPr lang="fr-FR" dirty="0" err="1" smtClean="0">
                <a:solidFill>
                  <a:schemeClr val="tx1"/>
                </a:solidFill>
              </a:rPr>
              <a:t>January</a:t>
            </a:r>
            <a:r>
              <a:rPr lang="fr-FR" dirty="0" smtClean="0">
                <a:solidFill>
                  <a:schemeClr val="tx1"/>
                </a:solidFill>
              </a:rPr>
              <a:t> 2001</a:t>
            </a:r>
            <a:endParaRPr lang="fr-FR" dirty="0">
              <a:solidFill>
                <a:schemeClr val="tx1"/>
              </a:solidFill>
            </a:endParaRPr>
          </a:p>
        </p:txBody>
      </p:sp>
      <p:pic>
        <p:nvPicPr>
          <p:cNvPr id="6" name="Picture 5"/>
          <p:cNvPicPr>
            <a:picLocks noChangeAspect="1"/>
          </p:cNvPicPr>
          <p:nvPr/>
        </p:nvPicPr>
        <p:blipFill>
          <a:blip r:embed="rId2"/>
          <a:stretch>
            <a:fillRect/>
          </a:stretch>
        </p:blipFill>
        <p:spPr>
          <a:xfrm>
            <a:off x="10656161" y="5311440"/>
            <a:ext cx="1535839" cy="1546560"/>
          </a:xfrm>
          <a:prstGeom prst="rect">
            <a:avLst/>
          </a:prstGeom>
        </p:spPr>
      </p:pic>
      <p:sp>
        <p:nvSpPr>
          <p:cNvPr id="2" name="Rectangle 1"/>
          <p:cNvSpPr/>
          <p:nvPr/>
        </p:nvSpPr>
        <p:spPr>
          <a:xfrm>
            <a:off x="605245" y="3466012"/>
            <a:ext cx="4589417" cy="7663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You </a:t>
            </a:r>
            <a:r>
              <a:rPr lang="fr-FR" dirty="0" err="1" smtClean="0">
                <a:solidFill>
                  <a:schemeClr val="bg1">
                    <a:lumMod val="50000"/>
                  </a:schemeClr>
                </a:solidFill>
              </a:rPr>
              <a:t>think</a:t>
            </a:r>
            <a:r>
              <a:rPr lang="fr-FR" dirty="0" smtClean="0">
                <a:solidFill>
                  <a:schemeClr val="bg1">
                    <a:lumMod val="50000"/>
                  </a:schemeClr>
                </a:solidFill>
              </a:rPr>
              <a:t> people are </a:t>
            </a:r>
            <a:r>
              <a:rPr lang="fr-FR" dirty="0" err="1" smtClean="0">
                <a:solidFill>
                  <a:schemeClr val="bg1">
                    <a:lumMod val="50000"/>
                  </a:schemeClr>
                </a:solidFill>
              </a:rPr>
              <a:t>going</a:t>
            </a:r>
            <a:r>
              <a:rPr lang="fr-FR" dirty="0" smtClean="0">
                <a:solidFill>
                  <a:schemeClr val="bg1">
                    <a:lumMod val="50000"/>
                  </a:schemeClr>
                </a:solidFill>
              </a:rPr>
              <a:t> to </a:t>
            </a:r>
            <a:r>
              <a:rPr lang="fr-FR" dirty="0" err="1" smtClean="0">
                <a:solidFill>
                  <a:schemeClr val="bg1">
                    <a:lumMod val="50000"/>
                  </a:schemeClr>
                </a:solidFill>
              </a:rPr>
              <a:t>remember</a:t>
            </a:r>
            <a:r>
              <a:rPr lang="fr-FR" dirty="0" smtClean="0">
                <a:solidFill>
                  <a:schemeClr val="bg1">
                    <a:lumMod val="50000"/>
                  </a:schemeClr>
                </a:solidFill>
              </a:rPr>
              <a:t> </a:t>
            </a:r>
            <a:r>
              <a:rPr lang="fr-FR" dirty="0" err="1" smtClean="0">
                <a:solidFill>
                  <a:schemeClr val="bg1">
                    <a:lumMod val="50000"/>
                  </a:schemeClr>
                </a:solidFill>
              </a:rPr>
              <a:t>your</a:t>
            </a:r>
            <a:r>
              <a:rPr lang="fr-FR" dirty="0" smtClean="0">
                <a:solidFill>
                  <a:schemeClr val="bg1">
                    <a:lumMod val="50000"/>
                  </a:schemeClr>
                </a:solidFill>
              </a:rPr>
              <a:t> </a:t>
            </a:r>
            <a:r>
              <a:rPr lang="fr-FR" dirty="0" err="1" smtClean="0">
                <a:solidFill>
                  <a:schemeClr val="bg1">
                    <a:lumMod val="50000"/>
                  </a:schemeClr>
                </a:solidFill>
              </a:rPr>
              <a:t>name</a:t>
            </a:r>
            <a:r>
              <a:rPr lang="fr-FR" dirty="0" smtClean="0">
                <a:solidFill>
                  <a:schemeClr val="bg1">
                    <a:lumMod val="50000"/>
                  </a:schemeClr>
                </a:solidFill>
              </a:rPr>
              <a:t> ? It </a:t>
            </a:r>
            <a:r>
              <a:rPr lang="fr-FR" dirty="0" err="1" smtClean="0">
                <a:solidFill>
                  <a:schemeClr val="bg1">
                    <a:lumMod val="50000"/>
                  </a:schemeClr>
                </a:solidFill>
              </a:rPr>
              <a:t>should</a:t>
            </a:r>
            <a:r>
              <a:rPr lang="fr-FR" dirty="0" smtClean="0">
                <a:solidFill>
                  <a:schemeClr val="bg1">
                    <a:lumMod val="50000"/>
                  </a:schemeClr>
                </a:solidFill>
              </a:rPr>
              <a:t> </a:t>
            </a:r>
            <a:r>
              <a:rPr lang="fr-FR" dirty="0" err="1" smtClean="0">
                <a:solidFill>
                  <a:schemeClr val="bg1">
                    <a:lumMod val="50000"/>
                  </a:schemeClr>
                </a:solidFill>
              </a:rPr>
              <a:t>be</a:t>
            </a:r>
            <a:r>
              <a:rPr lang="fr-FR" dirty="0" smtClean="0">
                <a:solidFill>
                  <a:schemeClr val="bg1">
                    <a:lumMod val="50000"/>
                  </a:schemeClr>
                </a:solidFill>
              </a:rPr>
              <a:t> on </a:t>
            </a:r>
            <a:r>
              <a:rPr lang="fr-FR" dirty="0" err="1" smtClean="0">
                <a:solidFill>
                  <a:schemeClr val="bg1">
                    <a:lumMod val="50000"/>
                  </a:schemeClr>
                </a:solidFill>
              </a:rPr>
              <a:t>its</a:t>
            </a:r>
            <a:r>
              <a:rPr lang="fr-FR" dirty="0" smtClean="0">
                <a:solidFill>
                  <a:schemeClr val="bg1">
                    <a:lumMod val="50000"/>
                  </a:schemeClr>
                </a:solidFill>
              </a:rPr>
              <a:t> </a:t>
            </a:r>
            <a:r>
              <a:rPr lang="fr-FR" dirty="0" err="1" smtClean="0">
                <a:solidFill>
                  <a:schemeClr val="bg1">
                    <a:lumMod val="50000"/>
                  </a:schemeClr>
                </a:solidFill>
              </a:rPr>
              <a:t>own</a:t>
            </a:r>
            <a:r>
              <a:rPr lang="fr-FR" dirty="0" smtClean="0">
                <a:solidFill>
                  <a:schemeClr val="bg1">
                    <a:lumMod val="50000"/>
                  </a:schemeClr>
                </a:solidFill>
              </a:rPr>
              <a:t> slide.</a:t>
            </a:r>
            <a:endParaRPr lang="fr-FR" dirty="0">
              <a:solidFill>
                <a:schemeClr val="bg1">
                  <a:lumMod val="50000"/>
                </a:schemeClr>
              </a:solidFill>
            </a:endParaRPr>
          </a:p>
        </p:txBody>
      </p:sp>
      <p:sp>
        <p:nvSpPr>
          <p:cNvPr id="7" name="Rectangle 6"/>
          <p:cNvSpPr/>
          <p:nvPr/>
        </p:nvSpPr>
        <p:spPr>
          <a:xfrm>
            <a:off x="605246" y="4545086"/>
            <a:ext cx="4589417" cy="7663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50000"/>
                  </a:schemeClr>
                </a:solidFill>
              </a:rPr>
              <a:t>Everybody</a:t>
            </a:r>
            <a:r>
              <a:rPr lang="fr-FR" dirty="0" smtClean="0">
                <a:solidFill>
                  <a:schemeClr val="bg1">
                    <a:lumMod val="50000"/>
                  </a:schemeClr>
                </a:solidFill>
              </a:rPr>
              <a:t> </a:t>
            </a:r>
            <a:r>
              <a:rPr lang="fr-FR" dirty="0" err="1" smtClean="0">
                <a:solidFill>
                  <a:schemeClr val="bg1">
                    <a:lumMod val="50000"/>
                  </a:schemeClr>
                </a:solidFill>
              </a:rPr>
              <a:t>knows</a:t>
            </a:r>
            <a:r>
              <a:rPr lang="fr-FR" dirty="0" smtClean="0">
                <a:solidFill>
                  <a:schemeClr val="bg1">
                    <a:lumMod val="50000"/>
                  </a:schemeClr>
                </a:solidFill>
              </a:rPr>
              <a:t> the date. But </a:t>
            </a:r>
            <a:r>
              <a:rPr lang="fr-FR" dirty="0" err="1" smtClean="0">
                <a:solidFill>
                  <a:schemeClr val="bg1">
                    <a:lumMod val="50000"/>
                  </a:schemeClr>
                </a:solidFill>
              </a:rPr>
              <a:t>thanks</a:t>
            </a:r>
            <a:r>
              <a:rPr lang="fr-FR" dirty="0" smtClean="0">
                <a:solidFill>
                  <a:schemeClr val="bg1">
                    <a:lumMod val="50000"/>
                  </a:schemeClr>
                </a:solidFill>
              </a:rPr>
              <a:t> </a:t>
            </a:r>
            <a:r>
              <a:rPr lang="fr-FR" dirty="0" err="1" smtClean="0">
                <a:solidFill>
                  <a:schemeClr val="bg1">
                    <a:lumMod val="50000"/>
                  </a:schemeClr>
                </a:solidFill>
              </a:rPr>
              <a:t>anyway</a:t>
            </a:r>
            <a:r>
              <a:rPr lang="fr-FR" dirty="0" smtClean="0">
                <a:solidFill>
                  <a:schemeClr val="bg1">
                    <a:lumMod val="50000"/>
                  </a:schemeClr>
                </a:solidFill>
              </a:rPr>
              <a:t>. (</a:t>
            </a:r>
            <a:r>
              <a:rPr lang="fr-FR" dirty="0" err="1" smtClean="0">
                <a:solidFill>
                  <a:schemeClr val="bg1">
                    <a:lumMod val="50000"/>
                  </a:schemeClr>
                </a:solidFill>
              </a:rPr>
              <a:t>Seriously</a:t>
            </a:r>
            <a:r>
              <a:rPr lang="fr-FR" dirty="0" smtClean="0">
                <a:solidFill>
                  <a:schemeClr val="bg1">
                    <a:lumMod val="50000"/>
                  </a:schemeClr>
                </a:solidFill>
              </a:rPr>
              <a:t> </a:t>
            </a:r>
            <a:r>
              <a:rPr lang="fr-FR" dirty="0" err="1" smtClean="0">
                <a:solidFill>
                  <a:schemeClr val="bg1">
                    <a:lumMod val="50000"/>
                  </a:schemeClr>
                </a:solidFill>
              </a:rPr>
              <a:t>don’t</a:t>
            </a:r>
            <a:r>
              <a:rPr lang="fr-FR" dirty="0" smtClean="0">
                <a:solidFill>
                  <a:schemeClr val="bg1">
                    <a:lumMod val="50000"/>
                  </a:schemeClr>
                </a:solidFill>
              </a:rPr>
              <a:t> put the date </a:t>
            </a:r>
            <a:r>
              <a:rPr lang="fr-FR" dirty="0" err="1" smtClean="0">
                <a:solidFill>
                  <a:schemeClr val="bg1">
                    <a:lumMod val="50000"/>
                  </a:schemeClr>
                </a:solidFill>
              </a:rPr>
              <a:t>nobody</a:t>
            </a:r>
            <a:r>
              <a:rPr lang="fr-FR" dirty="0" smtClean="0">
                <a:solidFill>
                  <a:schemeClr val="bg1">
                    <a:lumMod val="50000"/>
                  </a:schemeClr>
                </a:solidFill>
              </a:rPr>
              <a:t> cares)</a:t>
            </a:r>
            <a:endParaRPr lang="fr-FR" dirty="0">
              <a:solidFill>
                <a:schemeClr val="bg1">
                  <a:lumMod val="50000"/>
                </a:schemeClr>
              </a:solidFill>
            </a:endParaRPr>
          </a:p>
        </p:txBody>
      </p:sp>
      <p:sp>
        <p:nvSpPr>
          <p:cNvPr id="8" name="Rectangle 7"/>
          <p:cNvSpPr/>
          <p:nvPr/>
        </p:nvSpPr>
        <p:spPr>
          <a:xfrm>
            <a:off x="605245" y="2160121"/>
            <a:ext cx="4589417" cy="7663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The </a:t>
            </a:r>
            <a:r>
              <a:rPr lang="fr-FR" dirty="0" err="1" smtClean="0">
                <a:solidFill>
                  <a:schemeClr val="bg1">
                    <a:lumMod val="50000"/>
                  </a:schemeClr>
                </a:solidFill>
              </a:rPr>
              <a:t>title</a:t>
            </a:r>
            <a:r>
              <a:rPr lang="fr-FR" dirty="0" smtClean="0">
                <a:solidFill>
                  <a:schemeClr val="bg1">
                    <a:lumMod val="50000"/>
                  </a:schemeClr>
                </a:solidFill>
              </a:rPr>
              <a:t> </a:t>
            </a:r>
            <a:r>
              <a:rPr lang="fr-FR" dirty="0" err="1" smtClean="0">
                <a:solidFill>
                  <a:schemeClr val="bg1">
                    <a:lumMod val="50000"/>
                  </a:schemeClr>
                </a:solidFill>
              </a:rPr>
              <a:t>is</a:t>
            </a:r>
            <a:r>
              <a:rPr lang="fr-FR" dirty="0" smtClean="0">
                <a:solidFill>
                  <a:schemeClr val="bg1">
                    <a:lumMod val="50000"/>
                  </a:schemeClr>
                </a:solidFill>
              </a:rPr>
              <a:t> to </a:t>
            </a:r>
            <a:r>
              <a:rPr lang="fr-FR" dirty="0" err="1" smtClean="0">
                <a:solidFill>
                  <a:schemeClr val="bg1">
                    <a:lumMod val="50000"/>
                  </a:schemeClr>
                </a:solidFill>
              </a:rPr>
              <a:t>small</a:t>
            </a:r>
            <a:r>
              <a:rPr lang="fr-FR" dirty="0" smtClean="0">
                <a:solidFill>
                  <a:schemeClr val="bg1">
                    <a:lumMod val="50000"/>
                  </a:schemeClr>
                </a:solidFill>
              </a:rPr>
              <a:t> on </a:t>
            </a:r>
            <a:r>
              <a:rPr lang="fr-FR" dirty="0" err="1" smtClean="0">
                <a:solidFill>
                  <a:schemeClr val="bg1">
                    <a:lumMod val="50000"/>
                  </a:schemeClr>
                </a:solidFill>
              </a:rPr>
              <a:t>this</a:t>
            </a:r>
            <a:r>
              <a:rPr lang="fr-FR" dirty="0" smtClean="0">
                <a:solidFill>
                  <a:schemeClr val="bg1">
                    <a:lumMod val="50000"/>
                  </a:schemeClr>
                </a:solidFill>
              </a:rPr>
              <a:t> slide. And </a:t>
            </a:r>
            <a:r>
              <a:rPr lang="fr-FR" dirty="0" err="1" smtClean="0">
                <a:solidFill>
                  <a:schemeClr val="bg1">
                    <a:lumMod val="50000"/>
                  </a:schemeClr>
                </a:solidFill>
              </a:rPr>
              <a:t>these</a:t>
            </a:r>
            <a:r>
              <a:rPr lang="fr-FR" dirty="0" smtClean="0">
                <a:solidFill>
                  <a:schemeClr val="bg1">
                    <a:lumMod val="50000"/>
                  </a:schemeClr>
                </a:solidFill>
              </a:rPr>
              <a:t> </a:t>
            </a:r>
            <a:r>
              <a:rPr lang="fr-FR" dirty="0" err="1" smtClean="0">
                <a:solidFill>
                  <a:schemeClr val="bg1">
                    <a:lumMod val="50000"/>
                  </a:schemeClr>
                </a:solidFill>
              </a:rPr>
              <a:t>colors</a:t>
            </a:r>
            <a:r>
              <a:rPr lang="fr-FR" dirty="0" smtClean="0">
                <a:solidFill>
                  <a:schemeClr val="bg1">
                    <a:lumMod val="50000"/>
                  </a:schemeClr>
                </a:solidFill>
              </a:rPr>
              <a:t> are not a good </a:t>
            </a:r>
            <a:r>
              <a:rPr lang="fr-FR" dirty="0" err="1" smtClean="0">
                <a:solidFill>
                  <a:schemeClr val="bg1">
                    <a:lumMod val="50000"/>
                  </a:schemeClr>
                </a:solidFill>
              </a:rPr>
              <a:t>choice</a:t>
            </a:r>
            <a:r>
              <a:rPr lang="fr-FR" dirty="0">
                <a:solidFill>
                  <a:schemeClr val="bg1">
                    <a:lumMod val="50000"/>
                  </a:schemeClr>
                </a:solidFill>
              </a:rPr>
              <a:t>.</a:t>
            </a:r>
          </a:p>
        </p:txBody>
      </p:sp>
      <p:sp>
        <p:nvSpPr>
          <p:cNvPr id="9" name="Rectangle 8"/>
          <p:cNvSpPr/>
          <p:nvPr/>
        </p:nvSpPr>
        <p:spPr>
          <a:xfrm>
            <a:off x="5373188" y="5381502"/>
            <a:ext cx="4589417" cy="140643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If </a:t>
            </a:r>
            <a:r>
              <a:rPr lang="fr-FR" dirty="0" err="1" smtClean="0">
                <a:solidFill>
                  <a:schemeClr val="bg1">
                    <a:lumMod val="50000"/>
                  </a:schemeClr>
                </a:solidFill>
              </a:rPr>
              <a:t>you</a:t>
            </a:r>
            <a:r>
              <a:rPr lang="fr-FR" dirty="0" smtClean="0">
                <a:solidFill>
                  <a:schemeClr val="bg1">
                    <a:lumMod val="50000"/>
                  </a:schemeClr>
                </a:solidFill>
              </a:rPr>
              <a:t> </a:t>
            </a:r>
            <a:r>
              <a:rPr lang="fr-FR" dirty="0" err="1" smtClean="0">
                <a:solidFill>
                  <a:schemeClr val="bg1">
                    <a:lumMod val="50000"/>
                  </a:schemeClr>
                </a:solidFill>
              </a:rPr>
              <a:t>really</a:t>
            </a:r>
            <a:r>
              <a:rPr lang="fr-FR" dirty="0" smtClean="0">
                <a:solidFill>
                  <a:schemeClr val="bg1">
                    <a:lumMod val="50000"/>
                  </a:schemeClr>
                </a:solidFill>
              </a:rPr>
              <a:t> </a:t>
            </a:r>
            <a:r>
              <a:rPr lang="fr-FR" dirty="0" err="1" smtClean="0">
                <a:solidFill>
                  <a:schemeClr val="bg1">
                    <a:lumMod val="50000"/>
                  </a:schemeClr>
                </a:solidFill>
              </a:rPr>
              <a:t>want</a:t>
            </a:r>
            <a:r>
              <a:rPr lang="fr-FR" dirty="0" smtClean="0">
                <a:solidFill>
                  <a:schemeClr val="bg1">
                    <a:lumMod val="50000"/>
                  </a:schemeClr>
                </a:solidFill>
              </a:rPr>
              <a:t> to show </a:t>
            </a:r>
            <a:r>
              <a:rPr lang="fr-FR" dirty="0" err="1" smtClean="0">
                <a:solidFill>
                  <a:schemeClr val="bg1">
                    <a:lumMod val="50000"/>
                  </a:schemeClr>
                </a:solidFill>
              </a:rPr>
              <a:t>your</a:t>
            </a:r>
            <a:r>
              <a:rPr lang="fr-FR" dirty="0" smtClean="0">
                <a:solidFill>
                  <a:schemeClr val="bg1">
                    <a:lumMod val="50000"/>
                  </a:schemeClr>
                </a:solidFill>
              </a:rPr>
              <a:t> logo, </a:t>
            </a:r>
            <a:r>
              <a:rPr lang="fr-FR" dirty="0" err="1" smtClean="0">
                <a:solidFill>
                  <a:schemeClr val="bg1">
                    <a:lumMod val="50000"/>
                  </a:schemeClr>
                </a:solidFill>
              </a:rPr>
              <a:t>make</a:t>
            </a:r>
            <a:r>
              <a:rPr lang="fr-FR" dirty="0" smtClean="0">
                <a:solidFill>
                  <a:schemeClr val="bg1">
                    <a:lumMod val="50000"/>
                  </a:schemeClr>
                </a:solidFill>
              </a:rPr>
              <a:t> </a:t>
            </a:r>
            <a:r>
              <a:rPr lang="fr-FR" dirty="0" err="1" smtClean="0">
                <a:solidFill>
                  <a:schemeClr val="bg1">
                    <a:lumMod val="50000"/>
                  </a:schemeClr>
                </a:solidFill>
              </a:rPr>
              <a:t>it</a:t>
            </a:r>
            <a:r>
              <a:rPr lang="fr-FR" dirty="0" smtClean="0">
                <a:solidFill>
                  <a:schemeClr val="bg1">
                    <a:lumMod val="50000"/>
                  </a:schemeClr>
                </a:solidFill>
              </a:rPr>
              <a:t> have </a:t>
            </a:r>
            <a:r>
              <a:rPr lang="fr-FR" dirty="0" err="1" smtClean="0">
                <a:solidFill>
                  <a:schemeClr val="bg1">
                    <a:lumMod val="50000"/>
                  </a:schemeClr>
                </a:solidFill>
              </a:rPr>
              <a:t>its</a:t>
            </a:r>
            <a:r>
              <a:rPr lang="fr-FR" dirty="0" smtClean="0">
                <a:solidFill>
                  <a:schemeClr val="bg1">
                    <a:lumMod val="50000"/>
                  </a:schemeClr>
                </a:solidFill>
              </a:rPr>
              <a:t> </a:t>
            </a:r>
            <a:r>
              <a:rPr lang="fr-FR" dirty="0" err="1" smtClean="0">
                <a:solidFill>
                  <a:schemeClr val="bg1">
                    <a:lumMod val="50000"/>
                  </a:schemeClr>
                </a:solidFill>
              </a:rPr>
              <a:t>own</a:t>
            </a:r>
            <a:r>
              <a:rPr lang="fr-FR" dirty="0" smtClean="0">
                <a:solidFill>
                  <a:schemeClr val="bg1">
                    <a:lumMod val="50000"/>
                  </a:schemeClr>
                </a:solidFill>
              </a:rPr>
              <a:t> slide. </a:t>
            </a:r>
            <a:r>
              <a:rPr lang="fr-FR" dirty="0" err="1" smtClean="0">
                <a:solidFill>
                  <a:schemeClr val="bg1">
                    <a:lumMod val="50000"/>
                  </a:schemeClr>
                </a:solidFill>
              </a:rPr>
              <a:t>Here</a:t>
            </a:r>
            <a:r>
              <a:rPr lang="fr-FR" dirty="0" smtClean="0">
                <a:solidFill>
                  <a:schemeClr val="bg1">
                    <a:lumMod val="50000"/>
                  </a:schemeClr>
                </a:solidFill>
              </a:rPr>
              <a:t>, </a:t>
            </a:r>
            <a:r>
              <a:rPr lang="fr-FR" dirty="0" err="1" smtClean="0">
                <a:solidFill>
                  <a:schemeClr val="bg1">
                    <a:lumMod val="50000"/>
                  </a:schemeClr>
                </a:solidFill>
              </a:rPr>
              <a:t>it</a:t>
            </a:r>
            <a:r>
              <a:rPr lang="fr-FR" dirty="0" smtClean="0">
                <a:solidFill>
                  <a:schemeClr val="bg1">
                    <a:lumMod val="50000"/>
                  </a:schemeClr>
                </a:solidFill>
              </a:rPr>
              <a:t> </a:t>
            </a:r>
            <a:r>
              <a:rPr lang="fr-FR" dirty="0" err="1" smtClean="0">
                <a:solidFill>
                  <a:schemeClr val="bg1">
                    <a:lumMod val="50000"/>
                  </a:schemeClr>
                </a:solidFill>
              </a:rPr>
              <a:t>takes</a:t>
            </a:r>
            <a:r>
              <a:rPr lang="fr-FR" dirty="0" smtClean="0">
                <a:solidFill>
                  <a:schemeClr val="bg1">
                    <a:lumMod val="50000"/>
                  </a:schemeClr>
                </a:solidFill>
              </a:rPr>
              <a:t> place for </a:t>
            </a:r>
            <a:r>
              <a:rPr lang="fr-FR" dirty="0" err="1" smtClean="0">
                <a:solidFill>
                  <a:schemeClr val="bg1">
                    <a:lumMod val="50000"/>
                  </a:schemeClr>
                </a:solidFill>
              </a:rPr>
              <a:t>nothing</a:t>
            </a:r>
            <a:r>
              <a:rPr lang="fr-FR" dirty="0" smtClean="0">
                <a:solidFill>
                  <a:schemeClr val="bg1">
                    <a:lumMod val="50000"/>
                  </a:schemeClr>
                </a:solidFill>
              </a:rPr>
              <a:t>, breaks </a:t>
            </a:r>
            <a:r>
              <a:rPr lang="fr-FR" dirty="0" err="1" smtClean="0">
                <a:solidFill>
                  <a:schemeClr val="bg1">
                    <a:lumMod val="50000"/>
                  </a:schemeClr>
                </a:solidFill>
              </a:rPr>
              <a:t>with</a:t>
            </a:r>
            <a:r>
              <a:rPr lang="fr-FR" dirty="0" smtClean="0">
                <a:solidFill>
                  <a:schemeClr val="bg1">
                    <a:lumMod val="50000"/>
                  </a:schemeClr>
                </a:solidFill>
              </a:rPr>
              <a:t> the feeling of the slide, and </a:t>
            </a:r>
            <a:r>
              <a:rPr lang="fr-FR" dirty="0" err="1" smtClean="0">
                <a:solidFill>
                  <a:schemeClr val="bg1">
                    <a:lumMod val="50000"/>
                  </a:schemeClr>
                </a:solidFill>
              </a:rPr>
              <a:t>is</a:t>
            </a:r>
            <a:r>
              <a:rPr lang="fr-FR" dirty="0" smtClean="0">
                <a:solidFill>
                  <a:schemeClr val="bg1">
                    <a:lumMod val="50000"/>
                  </a:schemeClr>
                </a:solidFill>
              </a:rPr>
              <a:t> </a:t>
            </a:r>
            <a:r>
              <a:rPr lang="fr-FR" dirty="0" err="1" smtClean="0">
                <a:solidFill>
                  <a:schemeClr val="bg1">
                    <a:lumMod val="50000"/>
                  </a:schemeClr>
                </a:solidFill>
              </a:rPr>
              <a:t>ugly</a:t>
            </a:r>
            <a:r>
              <a:rPr lang="fr-FR" dirty="0" smtClean="0">
                <a:solidFill>
                  <a:schemeClr val="bg1">
                    <a:lumMod val="50000"/>
                  </a:schemeClr>
                </a:solidFill>
              </a:rPr>
              <a:t>. But in </a:t>
            </a:r>
            <a:r>
              <a:rPr lang="fr-FR" dirty="0" err="1" smtClean="0">
                <a:solidFill>
                  <a:schemeClr val="bg1">
                    <a:lumMod val="50000"/>
                  </a:schemeClr>
                </a:solidFill>
              </a:rPr>
              <a:t>general</a:t>
            </a:r>
            <a:r>
              <a:rPr lang="fr-FR" dirty="0" smtClean="0">
                <a:solidFill>
                  <a:schemeClr val="bg1">
                    <a:lumMod val="50000"/>
                  </a:schemeClr>
                </a:solidFill>
              </a:rPr>
              <a:t>, </a:t>
            </a:r>
            <a:r>
              <a:rPr lang="fr-FR" dirty="0" err="1" smtClean="0">
                <a:solidFill>
                  <a:schemeClr val="bg1">
                    <a:lumMod val="50000"/>
                  </a:schemeClr>
                </a:solidFill>
              </a:rPr>
              <a:t>don’t</a:t>
            </a:r>
            <a:r>
              <a:rPr lang="fr-FR" dirty="0" smtClean="0">
                <a:solidFill>
                  <a:schemeClr val="bg1">
                    <a:lumMod val="50000"/>
                  </a:schemeClr>
                </a:solidFill>
              </a:rPr>
              <a:t> put headers or </a:t>
            </a:r>
            <a:r>
              <a:rPr lang="fr-FR" dirty="0" err="1" smtClean="0">
                <a:solidFill>
                  <a:schemeClr val="bg1">
                    <a:lumMod val="50000"/>
                  </a:schemeClr>
                </a:solidFill>
              </a:rPr>
              <a:t>footers</a:t>
            </a:r>
            <a:r>
              <a:rPr lang="fr-FR" dirty="0" smtClean="0">
                <a:solidFill>
                  <a:schemeClr val="bg1">
                    <a:lumMod val="50000"/>
                  </a:schemeClr>
                </a:solidFill>
              </a:rPr>
              <a:t> in slides, </a:t>
            </a:r>
            <a:r>
              <a:rPr lang="fr-FR" dirty="0" err="1" smtClean="0">
                <a:solidFill>
                  <a:schemeClr val="bg1">
                    <a:lumMod val="50000"/>
                  </a:schemeClr>
                </a:solidFill>
              </a:rPr>
              <a:t>that</a:t>
            </a:r>
            <a:r>
              <a:rPr lang="fr-FR" dirty="0">
                <a:solidFill>
                  <a:schemeClr val="bg1">
                    <a:lumMod val="50000"/>
                  </a:schemeClr>
                </a:solidFill>
              </a:rPr>
              <a:t> </a:t>
            </a:r>
            <a:r>
              <a:rPr lang="fr-FR" dirty="0" err="1" smtClean="0">
                <a:solidFill>
                  <a:schemeClr val="bg1">
                    <a:lumMod val="50000"/>
                  </a:schemeClr>
                </a:solidFill>
              </a:rPr>
              <a:t>is</a:t>
            </a:r>
            <a:r>
              <a:rPr lang="fr-FR" dirty="0" smtClean="0">
                <a:solidFill>
                  <a:schemeClr val="bg1">
                    <a:lumMod val="50000"/>
                  </a:schemeClr>
                </a:solidFill>
              </a:rPr>
              <a:t> a </a:t>
            </a:r>
            <a:r>
              <a:rPr lang="fr-FR" dirty="0" err="1" smtClean="0">
                <a:solidFill>
                  <a:schemeClr val="bg1">
                    <a:lumMod val="50000"/>
                  </a:schemeClr>
                </a:solidFill>
              </a:rPr>
              <a:t>waste</a:t>
            </a:r>
            <a:r>
              <a:rPr lang="fr-FR" dirty="0" smtClean="0">
                <a:solidFill>
                  <a:schemeClr val="bg1">
                    <a:lumMod val="50000"/>
                  </a:schemeClr>
                </a:solidFill>
              </a:rPr>
              <a:t> of </a:t>
            </a:r>
            <a:r>
              <a:rPr lang="fr-FR" dirty="0" err="1" smtClean="0">
                <a:solidFill>
                  <a:schemeClr val="bg1">
                    <a:lumMod val="50000"/>
                  </a:schemeClr>
                </a:solidFill>
              </a:rPr>
              <a:t>space</a:t>
            </a:r>
            <a:r>
              <a:rPr lang="fr-FR" dirty="0">
                <a:solidFill>
                  <a:schemeClr val="bg1">
                    <a:lumMod val="50000"/>
                  </a:schemeClr>
                </a:solidFill>
              </a:rPr>
              <a:t>.</a:t>
            </a:r>
          </a:p>
        </p:txBody>
      </p:sp>
      <p:cxnSp>
        <p:nvCxnSpPr>
          <p:cNvPr id="10" name="Straight Arrow Connector 9"/>
          <p:cNvCxnSpPr/>
          <p:nvPr/>
        </p:nvCxnSpPr>
        <p:spPr>
          <a:xfrm flipV="1">
            <a:off x="5194662" y="1620584"/>
            <a:ext cx="300447" cy="73171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p:cNvCxnSpPr>
            <a:stCxn id="2" idx="3"/>
          </p:cNvCxnSpPr>
          <p:nvPr/>
        </p:nvCxnSpPr>
        <p:spPr>
          <a:xfrm flipV="1">
            <a:off x="5194662" y="3153292"/>
            <a:ext cx="1772195" cy="6958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stCxn id="7" idx="3"/>
          </p:cNvCxnSpPr>
          <p:nvPr/>
        </p:nvCxnSpPr>
        <p:spPr>
          <a:xfrm flipV="1">
            <a:off x="5194663" y="3849189"/>
            <a:ext cx="1798320" cy="107907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stCxn id="9" idx="3"/>
          </p:cNvCxnSpPr>
          <p:nvPr/>
        </p:nvCxnSpPr>
        <p:spPr>
          <a:xfrm flipV="1">
            <a:off x="9962605" y="5782491"/>
            <a:ext cx="693556" cy="3022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55878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Summary</a:t>
            </a:r>
            <a:endParaRPr lang="fr-FR" dirty="0"/>
          </a:p>
        </p:txBody>
      </p:sp>
      <p:sp>
        <p:nvSpPr>
          <p:cNvPr id="3" name="Content Placeholder 2"/>
          <p:cNvSpPr>
            <a:spLocks noGrp="1"/>
          </p:cNvSpPr>
          <p:nvPr>
            <p:ph idx="1"/>
          </p:nvPr>
        </p:nvSpPr>
        <p:spPr>
          <a:xfrm>
            <a:off x="838200" y="1714159"/>
            <a:ext cx="10515600" cy="4351338"/>
          </a:xfrm>
        </p:spPr>
        <p:txBody>
          <a:bodyPr/>
          <a:lstStyle/>
          <a:p>
            <a:pPr marL="0" indent="0">
              <a:buNone/>
            </a:pPr>
            <a:r>
              <a:rPr lang="fr-FR" dirty="0" smtClean="0"/>
              <a:t>1 – Something </a:t>
            </a:r>
            <a:r>
              <a:rPr lang="fr-FR" dirty="0" err="1" smtClean="0"/>
              <a:t>boring</a:t>
            </a:r>
            <a:endParaRPr lang="fr-FR" dirty="0" smtClean="0"/>
          </a:p>
          <a:p>
            <a:pPr marL="0" indent="0">
              <a:buNone/>
            </a:pPr>
            <a:r>
              <a:rPr lang="fr-FR" dirty="0" smtClean="0"/>
              <a:t>2 – Something more </a:t>
            </a:r>
            <a:r>
              <a:rPr lang="fr-FR" dirty="0" err="1" smtClean="0"/>
              <a:t>boring</a:t>
            </a:r>
            <a:endParaRPr lang="fr-FR" dirty="0" smtClean="0"/>
          </a:p>
          <a:p>
            <a:pPr marL="0" indent="0">
              <a:buNone/>
            </a:pPr>
            <a:r>
              <a:rPr lang="fr-FR" dirty="0" smtClean="0"/>
              <a:t>3 – Something </a:t>
            </a:r>
            <a:r>
              <a:rPr lang="fr-FR" dirty="0" err="1" smtClean="0"/>
              <a:t>even</a:t>
            </a:r>
            <a:r>
              <a:rPr lang="fr-FR" dirty="0" smtClean="0"/>
              <a:t> more </a:t>
            </a:r>
            <a:r>
              <a:rPr lang="fr-FR" dirty="0" err="1" smtClean="0"/>
              <a:t>boring</a:t>
            </a:r>
            <a:endParaRPr lang="fr-FR" dirty="0" smtClean="0"/>
          </a:p>
          <a:p>
            <a:pPr marL="0" indent="0">
              <a:buNone/>
            </a:pPr>
            <a:r>
              <a:rPr lang="fr-FR" dirty="0" smtClean="0"/>
              <a:t>4 – Come on </a:t>
            </a:r>
            <a:r>
              <a:rPr lang="fr-FR" dirty="0" err="1" smtClean="0"/>
              <a:t>you’re</a:t>
            </a:r>
            <a:r>
              <a:rPr lang="fr-FR" dirty="0" smtClean="0"/>
              <a:t> </a:t>
            </a:r>
            <a:r>
              <a:rPr lang="fr-FR" dirty="0" err="1" smtClean="0"/>
              <a:t>spoiling</a:t>
            </a:r>
            <a:r>
              <a:rPr lang="fr-FR" dirty="0" smtClean="0"/>
              <a:t> </a:t>
            </a:r>
            <a:r>
              <a:rPr lang="fr-FR" dirty="0" err="1" smtClean="0"/>
              <a:t>it</a:t>
            </a:r>
            <a:endParaRPr lang="fr-FR" dirty="0" smtClean="0"/>
          </a:p>
          <a:p>
            <a:endParaRPr lang="fr-FR" dirty="0"/>
          </a:p>
        </p:txBody>
      </p:sp>
    </p:spTree>
    <p:extLst>
      <p:ext uri="{BB962C8B-B14F-4D97-AF65-F5344CB8AC3E}">
        <p14:creationId xmlns:p14="http://schemas.microsoft.com/office/powerpoint/2010/main" val="1928342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Summary</a:t>
            </a:r>
            <a:endParaRPr lang="fr-FR" dirty="0"/>
          </a:p>
        </p:txBody>
      </p:sp>
      <p:sp>
        <p:nvSpPr>
          <p:cNvPr id="3" name="Content Placeholder 2"/>
          <p:cNvSpPr>
            <a:spLocks noGrp="1"/>
          </p:cNvSpPr>
          <p:nvPr>
            <p:ph idx="1"/>
          </p:nvPr>
        </p:nvSpPr>
        <p:spPr>
          <a:xfrm>
            <a:off x="838200" y="1714159"/>
            <a:ext cx="10515600" cy="4351338"/>
          </a:xfrm>
        </p:spPr>
        <p:txBody>
          <a:bodyPr/>
          <a:lstStyle/>
          <a:p>
            <a:pPr marL="0" indent="0">
              <a:buNone/>
            </a:pPr>
            <a:r>
              <a:rPr lang="fr-FR" dirty="0" smtClean="0"/>
              <a:t>1 – Something </a:t>
            </a:r>
            <a:r>
              <a:rPr lang="fr-FR" dirty="0" err="1" smtClean="0"/>
              <a:t>boring</a:t>
            </a:r>
            <a:endParaRPr lang="fr-FR" dirty="0" smtClean="0"/>
          </a:p>
          <a:p>
            <a:pPr marL="0" indent="0">
              <a:buNone/>
            </a:pPr>
            <a:r>
              <a:rPr lang="fr-FR" dirty="0" smtClean="0"/>
              <a:t>2 – Something more </a:t>
            </a:r>
            <a:r>
              <a:rPr lang="fr-FR" dirty="0" err="1" smtClean="0"/>
              <a:t>boring</a:t>
            </a:r>
            <a:endParaRPr lang="fr-FR" dirty="0" smtClean="0"/>
          </a:p>
          <a:p>
            <a:pPr marL="0" indent="0">
              <a:buNone/>
            </a:pPr>
            <a:r>
              <a:rPr lang="fr-FR" dirty="0" smtClean="0"/>
              <a:t>3 – Something </a:t>
            </a:r>
            <a:r>
              <a:rPr lang="fr-FR" dirty="0" err="1" smtClean="0"/>
              <a:t>even</a:t>
            </a:r>
            <a:r>
              <a:rPr lang="fr-FR" dirty="0" smtClean="0"/>
              <a:t> more </a:t>
            </a:r>
            <a:r>
              <a:rPr lang="fr-FR" dirty="0" err="1" smtClean="0"/>
              <a:t>boring</a:t>
            </a:r>
            <a:endParaRPr lang="fr-FR" dirty="0" smtClean="0"/>
          </a:p>
          <a:p>
            <a:pPr marL="0" indent="0">
              <a:buNone/>
            </a:pPr>
            <a:r>
              <a:rPr lang="fr-FR" dirty="0" smtClean="0"/>
              <a:t>4 – Come on </a:t>
            </a:r>
            <a:r>
              <a:rPr lang="fr-FR" dirty="0" err="1" smtClean="0"/>
              <a:t>you’re</a:t>
            </a:r>
            <a:r>
              <a:rPr lang="fr-FR" dirty="0" smtClean="0"/>
              <a:t> </a:t>
            </a:r>
            <a:r>
              <a:rPr lang="fr-FR" dirty="0" err="1" smtClean="0"/>
              <a:t>spoiling</a:t>
            </a:r>
            <a:r>
              <a:rPr lang="fr-FR" dirty="0" smtClean="0"/>
              <a:t> </a:t>
            </a:r>
            <a:r>
              <a:rPr lang="fr-FR" dirty="0" err="1" smtClean="0"/>
              <a:t>it</a:t>
            </a:r>
            <a:endParaRPr lang="fr-FR" dirty="0" smtClean="0"/>
          </a:p>
          <a:p>
            <a:endParaRPr lang="fr-FR" dirty="0"/>
          </a:p>
        </p:txBody>
      </p:sp>
      <p:sp>
        <p:nvSpPr>
          <p:cNvPr id="4" name="Rectangle 3"/>
          <p:cNvSpPr/>
          <p:nvPr/>
        </p:nvSpPr>
        <p:spPr>
          <a:xfrm>
            <a:off x="1158240" y="4606834"/>
            <a:ext cx="3770811" cy="185492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50000"/>
                  </a:schemeClr>
                </a:solidFill>
              </a:rPr>
              <a:t>Don’t</a:t>
            </a:r>
            <a:r>
              <a:rPr lang="fr-FR" dirty="0" smtClean="0">
                <a:solidFill>
                  <a:schemeClr val="bg1">
                    <a:lumMod val="50000"/>
                  </a:schemeClr>
                </a:solidFill>
              </a:rPr>
              <a:t> use </a:t>
            </a:r>
            <a:r>
              <a:rPr lang="fr-FR" dirty="0" err="1" smtClean="0">
                <a:solidFill>
                  <a:schemeClr val="bg1">
                    <a:lumMod val="50000"/>
                  </a:schemeClr>
                </a:solidFill>
              </a:rPr>
              <a:t>numbers</a:t>
            </a:r>
            <a:r>
              <a:rPr lang="fr-FR" dirty="0" smtClean="0">
                <a:solidFill>
                  <a:schemeClr val="bg1">
                    <a:lumMod val="50000"/>
                  </a:schemeClr>
                </a:solidFill>
              </a:rPr>
              <a:t>. </a:t>
            </a:r>
            <a:r>
              <a:rPr lang="fr-FR" dirty="0" err="1" smtClean="0">
                <a:solidFill>
                  <a:schemeClr val="bg1">
                    <a:lumMod val="50000"/>
                  </a:schemeClr>
                </a:solidFill>
              </a:rPr>
              <a:t>Numbers</a:t>
            </a:r>
            <a:r>
              <a:rPr lang="fr-FR" dirty="0" smtClean="0">
                <a:solidFill>
                  <a:schemeClr val="bg1">
                    <a:lumMod val="50000"/>
                  </a:schemeClr>
                </a:solidFill>
              </a:rPr>
              <a:t> are </a:t>
            </a:r>
            <a:r>
              <a:rPr lang="fr-FR" dirty="0" err="1" smtClean="0">
                <a:solidFill>
                  <a:schemeClr val="bg1">
                    <a:lumMod val="50000"/>
                  </a:schemeClr>
                </a:solidFill>
              </a:rPr>
              <a:t>associated</a:t>
            </a:r>
            <a:r>
              <a:rPr lang="fr-FR" dirty="0" smtClean="0">
                <a:solidFill>
                  <a:schemeClr val="bg1">
                    <a:lumMod val="50000"/>
                  </a:schemeClr>
                </a:solidFill>
              </a:rPr>
              <a:t> </a:t>
            </a:r>
            <a:r>
              <a:rPr lang="fr-FR" dirty="0" err="1" smtClean="0">
                <a:solidFill>
                  <a:schemeClr val="bg1">
                    <a:lumMod val="50000"/>
                  </a:schemeClr>
                </a:solidFill>
              </a:rPr>
              <a:t>with</a:t>
            </a:r>
            <a:r>
              <a:rPr lang="fr-FR" dirty="0" smtClean="0">
                <a:solidFill>
                  <a:schemeClr val="bg1">
                    <a:lumMod val="50000"/>
                  </a:schemeClr>
                </a:solidFill>
              </a:rPr>
              <a:t> </a:t>
            </a:r>
            <a:r>
              <a:rPr lang="fr-FR" dirty="0" err="1" smtClean="0">
                <a:solidFill>
                  <a:schemeClr val="bg1">
                    <a:lumMod val="50000"/>
                  </a:schemeClr>
                </a:solidFill>
              </a:rPr>
              <a:t>lists</a:t>
            </a:r>
            <a:r>
              <a:rPr lang="fr-FR" dirty="0" smtClean="0">
                <a:solidFill>
                  <a:schemeClr val="bg1">
                    <a:lumMod val="50000"/>
                  </a:schemeClr>
                </a:solidFill>
              </a:rPr>
              <a:t>, And </a:t>
            </a:r>
            <a:r>
              <a:rPr lang="fr-FR" dirty="0" err="1" smtClean="0">
                <a:solidFill>
                  <a:schemeClr val="bg1">
                    <a:lumMod val="50000"/>
                  </a:schemeClr>
                </a:solidFill>
              </a:rPr>
              <a:t>guess</a:t>
            </a:r>
            <a:r>
              <a:rPr lang="fr-FR" dirty="0" smtClean="0">
                <a:solidFill>
                  <a:schemeClr val="bg1">
                    <a:lumMod val="50000"/>
                  </a:schemeClr>
                </a:solidFill>
              </a:rPr>
              <a:t> </a:t>
            </a:r>
            <a:r>
              <a:rPr lang="fr-FR" dirty="0" err="1" smtClean="0">
                <a:solidFill>
                  <a:schemeClr val="bg1">
                    <a:lumMod val="50000"/>
                  </a:schemeClr>
                </a:solidFill>
              </a:rPr>
              <a:t>what</a:t>
            </a:r>
            <a:r>
              <a:rPr lang="fr-FR" dirty="0" smtClean="0">
                <a:solidFill>
                  <a:schemeClr val="bg1">
                    <a:lumMod val="50000"/>
                  </a:schemeClr>
                </a:solidFill>
              </a:rPr>
              <a:t>, </a:t>
            </a:r>
            <a:r>
              <a:rPr lang="fr-FR" dirty="0" err="1" smtClean="0">
                <a:solidFill>
                  <a:schemeClr val="bg1">
                    <a:lumMod val="50000"/>
                  </a:schemeClr>
                </a:solidFill>
              </a:rPr>
              <a:t>lists</a:t>
            </a:r>
            <a:r>
              <a:rPr lang="fr-FR" dirty="0" smtClean="0">
                <a:solidFill>
                  <a:schemeClr val="bg1">
                    <a:lumMod val="50000"/>
                  </a:schemeClr>
                </a:solidFill>
              </a:rPr>
              <a:t> are </a:t>
            </a:r>
            <a:r>
              <a:rPr lang="fr-FR" dirty="0" err="1" smtClean="0">
                <a:solidFill>
                  <a:schemeClr val="bg1">
                    <a:lumMod val="50000"/>
                  </a:schemeClr>
                </a:solidFill>
              </a:rPr>
              <a:t>boring</a:t>
            </a:r>
            <a:r>
              <a:rPr lang="fr-FR" dirty="0" smtClean="0">
                <a:solidFill>
                  <a:schemeClr val="bg1">
                    <a:lumMod val="50000"/>
                  </a:schemeClr>
                </a:solidFill>
              </a:rPr>
              <a:t>. You are not </a:t>
            </a:r>
            <a:r>
              <a:rPr lang="fr-FR" dirty="0" err="1" smtClean="0">
                <a:solidFill>
                  <a:schemeClr val="bg1">
                    <a:lumMod val="50000"/>
                  </a:schemeClr>
                </a:solidFill>
              </a:rPr>
              <a:t>making</a:t>
            </a:r>
            <a:r>
              <a:rPr lang="fr-FR" dirty="0" smtClean="0">
                <a:solidFill>
                  <a:schemeClr val="bg1">
                    <a:lumMod val="50000"/>
                  </a:schemeClr>
                </a:solidFill>
              </a:rPr>
              <a:t> a </a:t>
            </a:r>
            <a:r>
              <a:rPr lang="fr-FR" dirty="0" err="1" smtClean="0">
                <a:solidFill>
                  <a:schemeClr val="bg1">
                    <a:lumMod val="50000"/>
                  </a:schemeClr>
                </a:solidFill>
              </a:rPr>
              <a:t>list</a:t>
            </a:r>
            <a:r>
              <a:rPr lang="fr-FR" dirty="0" smtClean="0">
                <a:solidFill>
                  <a:schemeClr val="bg1">
                    <a:lumMod val="50000"/>
                  </a:schemeClr>
                </a:solidFill>
              </a:rPr>
              <a:t>, </a:t>
            </a:r>
            <a:r>
              <a:rPr lang="fr-FR" dirty="0" err="1" smtClean="0">
                <a:solidFill>
                  <a:schemeClr val="bg1">
                    <a:lumMod val="50000"/>
                  </a:schemeClr>
                </a:solidFill>
              </a:rPr>
              <a:t>you</a:t>
            </a:r>
            <a:r>
              <a:rPr lang="fr-FR" dirty="0" smtClean="0">
                <a:solidFill>
                  <a:schemeClr val="bg1">
                    <a:lumMod val="50000"/>
                  </a:schemeClr>
                </a:solidFill>
              </a:rPr>
              <a:t> are </a:t>
            </a:r>
            <a:r>
              <a:rPr lang="fr-FR" dirty="0" err="1" smtClean="0">
                <a:solidFill>
                  <a:schemeClr val="bg1">
                    <a:lumMod val="50000"/>
                  </a:schemeClr>
                </a:solidFill>
              </a:rPr>
              <a:t>making</a:t>
            </a:r>
            <a:r>
              <a:rPr lang="fr-FR" dirty="0" smtClean="0">
                <a:solidFill>
                  <a:schemeClr val="bg1">
                    <a:lumMod val="50000"/>
                  </a:schemeClr>
                </a:solidFill>
              </a:rPr>
              <a:t> an AWESOME </a:t>
            </a:r>
            <a:r>
              <a:rPr lang="fr-FR" dirty="0" err="1" smtClean="0">
                <a:solidFill>
                  <a:schemeClr val="bg1">
                    <a:lumMod val="50000"/>
                  </a:schemeClr>
                </a:solidFill>
              </a:rPr>
              <a:t>presentation</a:t>
            </a:r>
            <a:r>
              <a:rPr lang="fr-FR" dirty="0" smtClean="0">
                <a:solidFill>
                  <a:schemeClr val="bg1">
                    <a:lumMod val="50000"/>
                  </a:schemeClr>
                </a:solidFill>
              </a:rPr>
              <a:t>. You </a:t>
            </a:r>
            <a:r>
              <a:rPr lang="fr-FR" dirty="0" err="1" smtClean="0">
                <a:solidFill>
                  <a:schemeClr val="bg1">
                    <a:lumMod val="50000"/>
                  </a:schemeClr>
                </a:solidFill>
              </a:rPr>
              <a:t>don’t</a:t>
            </a:r>
            <a:r>
              <a:rPr lang="fr-FR" dirty="0" smtClean="0">
                <a:solidFill>
                  <a:schemeClr val="bg1">
                    <a:lumMod val="50000"/>
                  </a:schemeClr>
                </a:solidFill>
              </a:rPr>
              <a:t> </a:t>
            </a:r>
            <a:r>
              <a:rPr lang="fr-FR" dirty="0" err="1" smtClean="0">
                <a:solidFill>
                  <a:schemeClr val="bg1">
                    <a:lumMod val="50000"/>
                  </a:schemeClr>
                </a:solidFill>
              </a:rPr>
              <a:t>need</a:t>
            </a:r>
            <a:r>
              <a:rPr lang="fr-FR" dirty="0" smtClean="0">
                <a:solidFill>
                  <a:schemeClr val="bg1">
                    <a:lumMod val="50000"/>
                  </a:schemeClr>
                </a:solidFill>
              </a:rPr>
              <a:t> a </a:t>
            </a:r>
            <a:r>
              <a:rPr lang="fr-FR" dirty="0" err="1" smtClean="0">
                <a:solidFill>
                  <a:schemeClr val="bg1">
                    <a:lumMod val="50000"/>
                  </a:schemeClr>
                </a:solidFill>
              </a:rPr>
              <a:t>list</a:t>
            </a:r>
            <a:r>
              <a:rPr lang="fr-FR" dirty="0">
                <a:solidFill>
                  <a:schemeClr val="bg1">
                    <a:lumMod val="50000"/>
                  </a:schemeClr>
                </a:solidFill>
              </a:rPr>
              <a:t>.</a:t>
            </a:r>
          </a:p>
        </p:txBody>
      </p:sp>
      <p:sp>
        <p:nvSpPr>
          <p:cNvPr id="5" name="Rectangle 4"/>
          <p:cNvSpPr/>
          <p:nvPr/>
        </p:nvSpPr>
        <p:spPr>
          <a:xfrm>
            <a:off x="6849292" y="0"/>
            <a:ext cx="3770811" cy="499930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Have you ever heard someone from the audience tell “Well I’m glad to see this summary, now I am physically and psychologically prepared.” </a:t>
            </a:r>
            <a:endParaRPr lang="en-US" dirty="0">
              <a:solidFill>
                <a:schemeClr val="bg1">
                  <a:lumMod val="50000"/>
                </a:schemeClr>
              </a:solidFill>
            </a:endParaRPr>
          </a:p>
          <a:p>
            <a:pPr algn="ctr"/>
            <a:r>
              <a:rPr lang="en-US" dirty="0" smtClean="0">
                <a:solidFill>
                  <a:schemeClr val="bg1">
                    <a:lumMod val="50000"/>
                  </a:schemeClr>
                </a:solidFill>
              </a:rPr>
              <a:t>No. People don’t need to be prepared, you know why ?</a:t>
            </a:r>
          </a:p>
          <a:p>
            <a:pPr algn="ctr"/>
            <a:r>
              <a:rPr lang="en-US" dirty="0" smtClean="0">
                <a:solidFill>
                  <a:schemeClr val="bg1">
                    <a:lumMod val="50000"/>
                  </a:schemeClr>
                </a:solidFill>
              </a:rPr>
              <a:t>Because they are here to listen, not to read. They don’t care what are the different parts because YOU will introduce them by speaking and making your way through your presentation. You can use hundreds other things to separate the parts of your speech (colors, fonts, transitions, even a little sentence) that are ten times better than making an old-school/non-</a:t>
            </a:r>
            <a:r>
              <a:rPr lang="en-US" dirty="0" err="1" smtClean="0">
                <a:solidFill>
                  <a:schemeClr val="bg1">
                    <a:lumMod val="50000"/>
                  </a:schemeClr>
                </a:solidFill>
              </a:rPr>
              <a:t>surpising</a:t>
            </a:r>
            <a:r>
              <a:rPr lang="en-US" dirty="0" smtClean="0">
                <a:solidFill>
                  <a:schemeClr val="bg1">
                    <a:lumMod val="50000"/>
                  </a:schemeClr>
                </a:solidFill>
              </a:rPr>
              <a:t> summary.</a:t>
            </a:r>
            <a:endParaRPr lang="en-US" dirty="0">
              <a:solidFill>
                <a:schemeClr val="bg1">
                  <a:lumMod val="50000"/>
                </a:schemeClr>
              </a:solidFill>
            </a:endParaRPr>
          </a:p>
        </p:txBody>
      </p:sp>
      <p:cxnSp>
        <p:nvCxnSpPr>
          <p:cNvPr id="7" name="Straight Arrow Connector 6"/>
          <p:cNvCxnSpPr/>
          <p:nvPr/>
        </p:nvCxnSpPr>
        <p:spPr>
          <a:xfrm flipH="1">
            <a:off x="3187338" y="365125"/>
            <a:ext cx="3661954" cy="66278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p:nvPr/>
        </p:nvCxnSpPr>
        <p:spPr>
          <a:xfrm flipH="1" flipV="1">
            <a:off x="1045029" y="3823063"/>
            <a:ext cx="113211" cy="6488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8293826" y="5364434"/>
            <a:ext cx="3770811" cy="149406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I </a:t>
            </a:r>
            <a:r>
              <a:rPr lang="fr-FR" dirty="0" err="1" smtClean="0">
                <a:solidFill>
                  <a:schemeClr val="bg1">
                    <a:lumMod val="50000"/>
                  </a:schemeClr>
                </a:solidFill>
              </a:rPr>
              <a:t>insist</a:t>
            </a:r>
            <a:r>
              <a:rPr lang="fr-FR" dirty="0" smtClean="0">
                <a:solidFill>
                  <a:schemeClr val="bg1">
                    <a:lumMod val="50000"/>
                  </a:schemeClr>
                </a:solidFill>
              </a:rPr>
              <a:t>, </a:t>
            </a:r>
            <a:r>
              <a:rPr lang="fr-FR" sz="8000" dirty="0" smtClean="0">
                <a:solidFill>
                  <a:schemeClr val="bg1">
                    <a:lumMod val="50000"/>
                  </a:schemeClr>
                </a:solidFill>
              </a:rPr>
              <a:t>NO </a:t>
            </a:r>
            <a:r>
              <a:rPr lang="fr-FR" dirty="0" err="1" smtClean="0">
                <a:solidFill>
                  <a:schemeClr val="bg1">
                    <a:lumMod val="50000"/>
                  </a:schemeClr>
                </a:solidFill>
              </a:rPr>
              <a:t>Summary</a:t>
            </a:r>
            <a:endParaRPr lang="fr-FR" dirty="0">
              <a:solidFill>
                <a:schemeClr val="bg1">
                  <a:lumMod val="50000"/>
                </a:schemeClr>
              </a:solidFill>
            </a:endParaRPr>
          </a:p>
        </p:txBody>
      </p:sp>
    </p:spTree>
    <p:extLst>
      <p:ext uri="{BB962C8B-B14F-4D97-AF65-F5344CB8AC3E}">
        <p14:creationId xmlns:p14="http://schemas.microsoft.com/office/powerpoint/2010/main" val="3811723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 1 – That </a:t>
            </a:r>
            <a:r>
              <a:rPr lang="fr-FR" dirty="0" err="1" smtClean="0">
                <a:latin typeface="Times New Roman" panose="02020603050405020304" pitchFamily="18" charset="0"/>
                <a:cs typeface="Times New Roman" panose="02020603050405020304" pitchFamily="18" charset="0"/>
              </a:rPr>
              <a:t>is</a:t>
            </a:r>
            <a:r>
              <a:rPr lang="fr-FR" dirty="0" smtClean="0">
                <a:latin typeface="Times New Roman" panose="02020603050405020304" pitchFamily="18" charset="0"/>
                <a:cs typeface="Times New Roman" panose="02020603050405020304" pitchFamily="18" charset="0"/>
              </a:rPr>
              <a:t> a </a:t>
            </a:r>
            <a:r>
              <a:rPr lang="fr-FR" dirty="0" err="1" smtClean="0">
                <a:latin typeface="Times New Roman" panose="02020603050405020304" pitchFamily="18" charset="0"/>
                <a:cs typeface="Times New Roman" panose="02020603050405020304" pitchFamily="18" charset="0"/>
              </a:rPr>
              <a:t>title</a:t>
            </a:r>
            <a:endParaRPr lang="fr-F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endParaRPr lang="fr-FR" dirty="0"/>
          </a:p>
        </p:txBody>
      </p:sp>
    </p:spTree>
    <p:extLst>
      <p:ext uri="{BB962C8B-B14F-4D97-AF65-F5344CB8AC3E}">
        <p14:creationId xmlns:p14="http://schemas.microsoft.com/office/powerpoint/2010/main" val="1351224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 1 – That </a:t>
            </a:r>
            <a:r>
              <a:rPr lang="fr-FR" dirty="0" err="1" smtClean="0">
                <a:latin typeface="Times New Roman" panose="02020603050405020304" pitchFamily="18" charset="0"/>
                <a:cs typeface="Times New Roman" panose="02020603050405020304" pitchFamily="18" charset="0"/>
              </a:rPr>
              <a:t>is</a:t>
            </a:r>
            <a:r>
              <a:rPr lang="fr-FR" dirty="0" smtClean="0">
                <a:latin typeface="Times New Roman" panose="02020603050405020304" pitchFamily="18" charset="0"/>
                <a:cs typeface="Times New Roman" panose="02020603050405020304" pitchFamily="18" charset="0"/>
              </a:rPr>
              <a:t> a </a:t>
            </a:r>
            <a:r>
              <a:rPr lang="fr-FR" dirty="0" err="1" smtClean="0">
                <a:latin typeface="Times New Roman" panose="02020603050405020304" pitchFamily="18" charset="0"/>
                <a:cs typeface="Times New Roman" panose="02020603050405020304" pitchFamily="18" charset="0"/>
              </a:rPr>
              <a:t>title</a:t>
            </a:r>
            <a:endParaRPr lang="fr-F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r>
              <a:rPr lang="fr-FR" dirty="0" smtClean="0"/>
              <a:t>Pain </a:t>
            </a:r>
            <a:r>
              <a:rPr lang="fr-FR" dirty="0" err="1" smtClean="0"/>
              <a:t>suffering</a:t>
            </a:r>
            <a:r>
              <a:rPr lang="fr-FR" dirty="0" smtClean="0"/>
              <a:t> </a:t>
            </a:r>
            <a:r>
              <a:rPr lang="fr-FR" dirty="0" err="1" smtClean="0"/>
              <a:t>agony</a:t>
            </a:r>
            <a:r>
              <a:rPr lang="fr-FR" dirty="0" smtClean="0"/>
              <a:t> ache </a:t>
            </a:r>
            <a:r>
              <a:rPr lang="fr-FR" dirty="0" err="1" smtClean="0"/>
              <a:t>dolor</a:t>
            </a:r>
            <a:r>
              <a:rPr lang="fr-FR" dirty="0" smtClean="0"/>
              <a:t> </a:t>
            </a:r>
            <a:r>
              <a:rPr lang="fr-FR" dirty="0" err="1" smtClean="0"/>
              <a:t>hurting</a:t>
            </a:r>
            <a:endParaRPr lang="fr-FR" dirty="0" smtClean="0"/>
          </a:p>
          <a:p>
            <a:endParaRPr lang="fr-FR" dirty="0"/>
          </a:p>
        </p:txBody>
      </p:sp>
      <p:sp>
        <p:nvSpPr>
          <p:cNvPr id="4" name="Rectangle 3"/>
          <p:cNvSpPr/>
          <p:nvPr/>
        </p:nvSpPr>
        <p:spPr>
          <a:xfrm>
            <a:off x="6200503" y="181271"/>
            <a:ext cx="4214949" cy="157688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As </a:t>
            </a:r>
            <a:r>
              <a:rPr lang="fr-FR" dirty="0" err="1" smtClean="0">
                <a:solidFill>
                  <a:schemeClr val="bg1">
                    <a:lumMod val="50000"/>
                  </a:schemeClr>
                </a:solidFill>
              </a:rPr>
              <a:t>we</a:t>
            </a:r>
            <a:r>
              <a:rPr lang="fr-FR" dirty="0" smtClean="0">
                <a:solidFill>
                  <a:schemeClr val="bg1">
                    <a:lumMod val="50000"/>
                  </a:schemeClr>
                </a:solidFill>
              </a:rPr>
              <a:t> </a:t>
            </a:r>
            <a:r>
              <a:rPr lang="fr-FR" dirty="0" err="1" smtClean="0">
                <a:solidFill>
                  <a:schemeClr val="bg1">
                    <a:lumMod val="50000"/>
                  </a:schemeClr>
                </a:solidFill>
              </a:rPr>
              <a:t>already</a:t>
            </a:r>
            <a:r>
              <a:rPr lang="fr-FR" dirty="0" smtClean="0">
                <a:solidFill>
                  <a:schemeClr val="bg1">
                    <a:lumMod val="50000"/>
                  </a:schemeClr>
                </a:solidFill>
              </a:rPr>
              <a:t> </a:t>
            </a:r>
            <a:r>
              <a:rPr lang="fr-FR" dirty="0" err="1" smtClean="0">
                <a:solidFill>
                  <a:schemeClr val="bg1">
                    <a:lumMod val="50000"/>
                  </a:schemeClr>
                </a:solidFill>
              </a:rPr>
              <a:t>said</a:t>
            </a:r>
            <a:r>
              <a:rPr lang="fr-FR" dirty="0" smtClean="0">
                <a:solidFill>
                  <a:schemeClr val="bg1">
                    <a:lumMod val="50000"/>
                  </a:schemeClr>
                </a:solidFill>
              </a:rPr>
              <a:t>, no </a:t>
            </a:r>
            <a:r>
              <a:rPr lang="fr-FR" dirty="0" err="1" smtClean="0">
                <a:solidFill>
                  <a:schemeClr val="bg1">
                    <a:lumMod val="50000"/>
                  </a:schemeClr>
                </a:solidFill>
              </a:rPr>
              <a:t>numbers</a:t>
            </a:r>
            <a:r>
              <a:rPr lang="fr-FR" dirty="0" smtClean="0">
                <a:solidFill>
                  <a:schemeClr val="bg1">
                    <a:lumMod val="50000"/>
                  </a:schemeClr>
                </a:solidFill>
              </a:rPr>
              <a:t>. If </a:t>
            </a:r>
            <a:r>
              <a:rPr lang="fr-FR" dirty="0" err="1" smtClean="0">
                <a:solidFill>
                  <a:schemeClr val="bg1">
                    <a:lumMod val="50000"/>
                  </a:schemeClr>
                </a:solidFill>
              </a:rPr>
              <a:t>you</a:t>
            </a:r>
            <a:r>
              <a:rPr lang="fr-FR" dirty="0" smtClean="0">
                <a:solidFill>
                  <a:schemeClr val="bg1">
                    <a:lumMod val="50000"/>
                  </a:schemeClr>
                </a:solidFill>
              </a:rPr>
              <a:t> </a:t>
            </a:r>
            <a:r>
              <a:rPr lang="fr-FR" dirty="0" err="1" smtClean="0">
                <a:solidFill>
                  <a:schemeClr val="bg1">
                    <a:lumMod val="50000"/>
                  </a:schemeClr>
                </a:solidFill>
              </a:rPr>
              <a:t>need</a:t>
            </a:r>
            <a:r>
              <a:rPr lang="fr-FR" dirty="0" smtClean="0">
                <a:solidFill>
                  <a:schemeClr val="bg1">
                    <a:lumMod val="50000"/>
                  </a:schemeClr>
                </a:solidFill>
              </a:rPr>
              <a:t> </a:t>
            </a:r>
            <a:r>
              <a:rPr lang="fr-FR" dirty="0" err="1" smtClean="0">
                <a:solidFill>
                  <a:schemeClr val="bg1">
                    <a:lumMod val="50000"/>
                  </a:schemeClr>
                </a:solidFill>
              </a:rPr>
              <a:t>something</a:t>
            </a:r>
            <a:r>
              <a:rPr lang="fr-FR" dirty="0" smtClean="0">
                <a:solidFill>
                  <a:schemeClr val="bg1">
                    <a:lumMod val="50000"/>
                  </a:schemeClr>
                </a:solidFill>
              </a:rPr>
              <a:t> to </a:t>
            </a:r>
            <a:r>
              <a:rPr lang="fr-FR" dirty="0" err="1" smtClean="0">
                <a:solidFill>
                  <a:schemeClr val="bg1">
                    <a:lumMod val="50000"/>
                  </a:schemeClr>
                </a:solidFill>
              </a:rPr>
              <a:t>precise</a:t>
            </a:r>
            <a:r>
              <a:rPr lang="fr-FR" dirty="0" smtClean="0">
                <a:solidFill>
                  <a:schemeClr val="bg1">
                    <a:lumMod val="50000"/>
                  </a:schemeClr>
                </a:solidFill>
              </a:rPr>
              <a:t> the part of the </a:t>
            </a:r>
            <a:r>
              <a:rPr lang="fr-FR" dirty="0" err="1" smtClean="0">
                <a:solidFill>
                  <a:schemeClr val="bg1">
                    <a:lumMod val="50000"/>
                  </a:schemeClr>
                </a:solidFill>
              </a:rPr>
              <a:t>presentation</a:t>
            </a:r>
            <a:r>
              <a:rPr lang="fr-FR" dirty="0">
                <a:solidFill>
                  <a:schemeClr val="bg1">
                    <a:lumMod val="50000"/>
                  </a:schemeClr>
                </a:solidFill>
              </a:rPr>
              <a:t> </a:t>
            </a:r>
            <a:r>
              <a:rPr lang="fr-FR" dirty="0" smtClean="0">
                <a:solidFill>
                  <a:schemeClr val="bg1">
                    <a:lumMod val="50000"/>
                  </a:schemeClr>
                </a:solidFill>
              </a:rPr>
              <a:t>or </a:t>
            </a:r>
            <a:r>
              <a:rPr lang="fr-FR" dirty="0" err="1" smtClean="0">
                <a:solidFill>
                  <a:schemeClr val="bg1">
                    <a:lumMod val="50000"/>
                  </a:schemeClr>
                </a:solidFill>
              </a:rPr>
              <a:t>specify</a:t>
            </a:r>
            <a:r>
              <a:rPr lang="fr-FR" dirty="0" smtClean="0">
                <a:solidFill>
                  <a:schemeClr val="bg1">
                    <a:lumMod val="50000"/>
                  </a:schemeClr>
                </a:solidFill>
              </a:rPr>
              <a:t> </a:t>
            </a:r>
            <a:r>
              <a:rPr lang="fr-FR" dirty="0" err="1" smtClean="0">
                <a:solidFill>
                  <a:schemeClr val="bg1">
                    <a:lumMod val="50000"/>
                  </a:schemeClr>
                </a:solidFill>
              </a:rPr>
              <a:t>what</a:t>
            </a:r>
            <a:r>
              <a:rPr lang="fr-FR" dirty="0" smtClean="0">
                <a:solidFill>
                  <a:schemeClr val="bg1">
                    <a:lumMod val="50000"/>
                  </a:schemeClr>
                </a:solidFill>
              </a:rPr>
              <a:t> </a:t>
            </a:r>
            <a:r>
              <a:rPr lang="fr-FR" dirty="0" err="1" smtClean="0">
                <a:solidFill>
                  <a:schemeClr val="bg1">
                    <a:lumMod val="50000"/>
                  </a:schemeClr>
                </a:solidFill>
              </a:rPr>
              <a:t>you</a:t>
            </a:r>
            <a:r>
              <a:rPr lang="fr-FR" dirty="0" smtClean="0">
                <a:solidFill>
                  <a:schemeClr val="bg1">
                    <a:lumMod val="50000"/>
                  </a:schemeClr>
                </a:solidFill>
              </a:rPr>
              <a:t> are </a:t>
            </a:r>
            <a:r>
              <a:rPr lang="fr-FR" dirty="0" err="1" smtClean="0">
                <a:solidFill>
                  <a:schemeClr val="bg1">
                    <a:lumMod val="50000"/>
                  </a:schemeClr>
                </a:solidFill>
              </a:rPr>
              <a:t>talking</a:t>
            </a:r>
            <a:r>
              <a:rPr lang="fr-FR" dirty="0" smtClean="0">
                <a:solidFill>
                  <a:schemeClr val="bg1">
                    <a:lumMod val="50000"/>
                  </a:schemeClr>
                </a:solidFill>
              </a:rPr>
              <a:t> about, </a:t>
            </a:r>
            <a:r>
              <a:rPr lang="fr-FR" dirty="0" err="1" smtClean="0">
                <a:solidFill>
                  <a:schemeClr val="bg1">
                    <a:lumMod val="50000"/>
                  </a:schemeClr>
                </a:solidFill>
              </a:rPr>
              <a:t>it</a:t>
            </a:r>
            <a:r>
              <a:rPr lang="fr-FR" dirty="0" smtClean="0">
                <a:solidFill>
                  <a:schemeClr val="bg1">
                    <a:lumMod val="50000"/>
                  </a:schemeClr>
                </a:solidFill>
              </a:rPr>
              <a:t> </a:t>
            </a:r>
            <a:r>
              <a:rPr lang="fr-FR" dirty="0" err="1" smtClean="0">
                <a:solidFill>
                  <a:schemeClr val="bg1">
                    <a:lumMod val="50000"/>
                  </a:schemeClr>
                </a:solidFill>
              </a:rPr>
              <a:t>means</a:t>
            </a:r>
            <a:r>
              <a:rPr lang="fr-FR" dirty="0" smtClean="0">
                <a:solidFill>
                  <a:schemeClr val="bg1">
                    <a:lumMod val="50000"/>
                  </a:schemeClr>
                </a:solidFill>
              </a:rPr>
              <a:t> </a:t>
            </a:r>
            <a:r>
              <a:rPr lang="fr-FR" dirty="0" err="1" smtClean="0">
                <a:solidFill>
                  <a:schemeClr val="bg1">
                    <a:lumMod val="50000"/>
                  </a:schemeClr>
                </a:solidFill>
              </a:rPr>
              <a:t>that</a:t>
            </a:r>
            <a:r>
              <a:rPr lang="fr-FR" dirty="0" smtClean="0">
                <a:solidFill>
                  <a:schemeClr val="bg1">
                    <a:lumMod val="50000"/>
                  </a:schemeClr>
                </a:solidFill>
              </a:rPr>
              <a:t> </a:t>
            </a:r>
            <a:r>
              <a:rPr lang="fr-FR" dirty="0" err="1" smtClean="0">
                <a:solidFill>
                  <a:schemeClr val="bg1">
                    <a:lumMod val="50000"/>
                  </a:schemeClr>
                </a:solidFill>
              </a:rPr>
              <a:t>your</a:t>
            </a:r>
            <a:r>
              <a:rPr lang="fr-FR" dirty="0" smtClean="0">
                <a:solidFill>
                  <a:schemeClr val="bg1">
                    <a:lumMod val="50000"/>
                  </a:schemeClr>
                </a:solidFill>
              </a:rPr>
              <a:t> </a:t>
            </a:r>
            <a:r>
              <a:rPr lang="fr-FR" dirty="0" err="1" smtClean="0">
                <a:solidFill>
                  <a:schemeClr val="bg1">
                    <a:lumMod val="50000"/>
                  </a:schemeClr>
                </a:solidFill>
              </a:rPr>
              <a:t>presentation</a:t>
            </a:r>
            <a:r>
              <a:rPr lang="fr-FR" dirty="0" smtClean="0">
                <a:solidFill>
                  <a:schemeClr val="bg1">
                    <a:lumMod val="50000"/>
                  </a:schemeClr>
                </a:solidFill>
              </a:rPr>
              <a:t> </a:t>
            </a:r>
            <a:r>
              <a:rPr lang="fr-FR" dirty="0" err="1" smtClean="0">
                <a:solidFill>
                  <a:schemeClr val="bg1">
                    <a:lumMod val="50000"/>
                  </a:schemeClr>
                </a:solidFill>
              </a:rPr>
              <a:t>is</a:t>
            </a:r>
            <a:r>
              <a:rPr lang="fr-FR" dirty="0" smtClean="0">
                <a:solidFill>
                  <a:schemeClr val="bg1">
                    <a:lumMod val="50000"/>
                  </a:schemeClr>
                </a:solidFill>
              </a:rPr>
              <a:t> not good </a:t>
            </a:r>
            <a:r>
              <a:rPr lang="fr-FR" dirty="0" err="1" smtClean="0">
                <a:solidFill>
                  <a:schemeClr val="bg1">
                    <a:lumMod val="50000"/>
                  </a:schemeClr>
                </a:solidFill>
              </a:rPr>
              <a:t>enough</a:t>
            </a:r>
            <a:r>
              <a:rPr lang="fr-FR" dirty="0">
                <a:solidFill>
                  <a:schemeClr val="bg1">
                    <a:lumMod val="50000"/>
                  </a:schemeClr>
                </a:solidFill>
              </a:rPr>
              <a:t>.</a:t>
            </a:r>
          </a:p>
        </p:txBody>
      </p:sp>
      <p:cxnSp>
        <p:nvCxnSpPr>
          <p:cNvPr id="6" name="Straight Arrow Connector 5"/>
          <p:cNvCxnSpPr>
            <a:stCxn id="2" idx="0"/>
          </p:cNvCxnSpPr>
          <p:nvPr/>
        </p:nvCxnSpPr>
        <p:spPr>
          <a:xfrm flipH="1">
            <a:off x="4981304" y="365125"/>
            <a:ext cx="1114696" cy="54056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Rectangle 7"/>
          <p:cNvSpPr/>
          <p:nvPr/>
        </p:nvSpPr>
        <p:spPr>
          <a:xfrm>
            <a:off x="7138851" y="2684985"/>
            <a:ext cx="4214949" cy="157688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Hem hem…People are </a:t>
            </a:r>
            <a:r>
              <a:rPr lang="fr-FR" dirty="0" err="1" smtClean="0">
                <a:solidFill>
                  <a:schemeClr val="bg1">
                    <a:lumMod val="50000"/>
                  </a:schemeClr>
                </a:solidFill>
              </a:rPr>
              <a:t>here</a:t>
            </a:r>
            <a:r>
              <a:rPr lang="fr-FR" dirty="0" smtClean="0">
                <a:solidFill>
                  <a:schemeClr val="bg1">
                    <a:lumMod val="50000"/>
                  </a:schemeClr>
                </a:solidFill>
              </a:rPr>
              <a:t> to </a:t>
            </a:r>
            <a:r>
              <a:rPr lang="fr-FR" dirty="0" err="1" smtClean="0">
                <a:solidFill>
                  <a:schemeClr val="bg1">
                    <a:lumMod val="50000"/>
                  </a:schemeClr>
                </a:solidFill>
              </a:rPr>
              <a:t>listen</a:t>
            </a:r>
            <a:r>
              <a:rPr lang="fr-FR" dirty="0" smtClean="0">
                <a:solidFill>
                  <a:schemeClr val="bg1">
                    <a:lumMod val="50000"/>
                  </a:schemeClr>
                </a:solidFill>
              </a:rPr>
              <a:t>. Reading </a:t>
            </a:r>
            <a:r>
              <a:rPr lang="fr-FR" dirty="0" err="1" smtClean="0">
                <a:solidFill>
                  <a:schemeClr val="bg1">
                    <a:lumMod val="50000"/>
                  </a:schemeClr>
                </a:solidFill>
              </a:rPr>
              <a:t>is</a:t>
            </a:r>
            <a:r>
              <a:rPr lang="fr-FR" dirty="0" smtClean="0">
                <a:solidFill>
                  <a:schemeClr val="bg1">
                    <a:lumMod val="50000"/>
                  </a:schemeClr>
                </a:solidFill>
              </a:rPr>
              <a:t> </a:t>
            </a:r>
            <a:r>
              <a:rPr lang="fr-FR" dirty="0" err="1" smtClean="0">
                <a:solidFill>
                  <a:schemeClr val="bg1">
                    <a:lumMod val="50000"/>
                  </a:schemeClr>
                </a:solidFill>
              </a:rPr>
              <a:t>boring</a:t>
            </a:r>
            <a:r>
              <a:rPr lang="fr-FR" dirty="0" smtClean="0">
                <a:solidFill>
                  <a:schemeClr val="bg1">
                    <a:lumMod val="50000"/>
                  </a:schemeClr>
                </a:solidFill>
              </a:rPr>
              <a:t>, and </a:t>
            </a:r>
            <a:r>
              <a:rPr lang="fr-FR" dirty="0" err="1" smtClean="0">
                <a:solidFill>
                  <a:schemeClr val="bg1">
                    <a:lumMod val="50000"/>
                  </a:schemeClr>
                </a:solidFill>
              </a:rPr>
              <a:t>it</a:t>
            </a:r>
            <a:r>
              <a:rPr lang="fr-FR" dirty="0" smtClean="0">
                <a:solidFill>
                  <a:schemeClr val="bg1">
                    <a:lumMod val="50000"/>
                  </a:schemeClr>
                </a:solidFill>
              </a:rPr>
              <a:t> </a:t>
            </a:r>
            <a:r>
              <a:rPr lang="fr-FR" dirty="0" err="1" smtClean="0">
                <a:solidFill>
                  <a:schemeClr val="bg1">
                    <a:lumMod val="50000"/>
                  </a:schemeClr>
                </a:solidFill>
              </a:rPr>
              <a:t>makes</a:t>
            </a:r>
            <a:r>
              <a:rPr lang="fr-FR" dirty="0" smtClean="0">
                <a:solidFill>
                  <a:schemeClr val="bg1">
                    <a:lumMod val="50000"/>
                  </a:schemeClr>
                </a:solidFill>
              </a:rPr>
              <a:t> people </a:t>
            </a:r>
            <a:r>
              <a:rPr lang="fr-FR" dirty="0" err="1" smtClean="0">
                <a:solidFill>
                  <a:schemeClr val="bg1">
                    <a:lumMod val="50000"/>
                  </a:schemeClr>
                </a:solidFill>
              </a:rPr>
              <a:t>forget</a:t>
            </a:r>
            <a:r>
              <a:rPr lang="fr-FR" dirty="0" smtClean="0">
                <a:solidFill>
                  <a:schemeClr val="bg1">
                    <a:lumMod val="50000"/>
                  </a:schemeClr>
                </a:solidFill>
              </a:rPr>
              <a:t> the speaker. </a:t>
            </a:r>
            <a:r>
              <a:rPr lang="fr-FR" dirty="0" err="1" smtClean="0">
                <a:solidFill>
                  <a:schemeClr val="bg1">
                    <a:lumMod val="50000"/>
                  </a:schemeClr>
                </a:solidFill>
              </a:rPr>
              <a:t>Develop</a:t>
            </a:r>
            <a:r>
              <a:rPr lang="fr-FR" dirty="0" smtClean="0">
                <a:solidFill>
                  <a:schemeClr val="bg1">
                    <a:lumMod val="50000"/>
                  </a:schemeClr>
                </a:solidFill>
              </a:rPr>
              <a:t> the habit of not putting more </a:t>
            </a:r>
            <a:r>
              <a:rPr lang="fr-FR" dirty="0" err="1" smtClean="0">
                <a:solidFill>
                  <a:schemeClr val="bg1">
                    <a:lumMod val="50000"/>
                  </a:schemeClr>
                </a:solidFill>
              </a:rPr>
              <a:t>than</a:t>
            </a:r>
            <a:r>
              <a:rPr lang="fr-FR" dirty="0" smtClean="0">
                <a:solidFill>
                  <a:schemeClr val="bg1">
                    <a:lumMod val="50000"/>
                  </a:schemeClr>
                </a:solidFill>
              </a:rPr>
              <a:t> </a:t>
            </a:r>
            <a:r>
              <a:rPr lang="fr-FR" dirty="0" err="1" smtClean="0">
                <a:solidFill>
                  <a:schemeClr val="bg1">
                    <a:lumMod val="50000"/>
                  </a:schemeClr>
                </a:solidFill>
              </a:rPr>
              <a:t>three</a:t>
            </a:r>
            <a:r>
              <a:rPr lang="fr-FR" dirty="0" smtClean="0">
                <a:solidFill>
                  <a:schemeClr val="bg1">
                    <a:lumMod val="50000"/>
                  </a:schemeClr>
                </a:solidFill>
              </a:rPr>
              <a:t> </a:t>
            </a:r>
            <a:r>
              <a:rPr lang="fr-FR" dirty="0" err="1" smtClean="0">
                <a:solidFill>
                  <a:schemeClr val="bg1">
                    <a:lumMod val="50000"/>
                  </a:schemeClr>
                </a:solidFill>
              </a:rPr>
              <a:t>words</a:t>
            </a:r>
            <a:r>
              <a:rPr lang="fr-FR" dirty="0" smtClean="0">
                <a:solidFill>
                  <a:schemeClr val="bg1">
                    <a:lumMod val="50000"/>
                  </a:schemeClr>
                </a:solidFill>
              </a:rPr>
              <a:t> on </a:t>
            </a:r>
            <a:r>
              <a:rPr lang="fr-FR" dirty="0" err="1" smtClean="0">
                <a:solidFill>
                  <a:schemeClr val="bg1">
                    <a:lumMod val="50000"/>
                  </a:schemeClr>
                </a:solidFill>
              </a:rPr>
              <a:t>your</a:t>
            </a:r>
            <a:r>
              <a:rPr lang="fr-FR" dirty="0" smtClean="0">
                <a:solidFill>
                  <a:schemeClr val="bg1">
                    <a:lumMod val="50000"/>
                  </a:schemeClr>
                </a:solidFill>
              </a:rPr>
              <a:t> slides. It </a:t>
            </a:r>
            <a:r>
              <a:rPr lang="fr-FR" dirty="0" err="1" smtClean="0">
                <a:solidFill>
                  <a:schemeClr val="bg1">
                    <a:lumMod val="50000"/>
                  </a:schemeClr>
                </a:solidFill>
              </a:rPr>
              <a:t>can</a:t>
            </a:r>
            <a:r>
              <a:rPr lang="fr-FR" dirty="0" smtClean="0">
                <a:solidFill>
                  <a:schemeClr val="bg1">
                    <a:lumMod val="50000"/>
                  </a:schemeClr>
                </a:solidFill>
              </a:rPr>
              <a:t> </a:t>
            </a:r>
            <a:r>
              <a:rPr lang="fr-FR" dirty="0" err="1" smtClean="0">
                <a:solidFill>
                  <a:schemeClr val="bg1">
                    <a:lumMod val="50000"/>
                  </a:schemeClr>
                </a:solidFill>
              </a:rPr>
              <a:t>make</a:t>
            </a:r>
            <a:r>
              <a:rPr lang="fr-FR" dirty="0" smtClean="0">
                <a:solidFill>
                  <a:schemeClr val="bg1">
                    <a:lumMod val="50000"/>
                  </a:schemeClr>
                </a:solidFill>
              </a:rPr>
              <a:t> </a:t>
            </a:r>
            <a:r>
              <a:rPr lang="fr-FR" dirty="0" err="1" smtClean="0">
                <a:solidFill>
                  <a:schemeClr val="bg1">
                    <a:lumMod val="50000"/>
                  </a:schemeClr>
                </a:solidFill>
              </a:rPr>
              <a:t>your</a:t>
            </a:r>
            <a:r>
              <a:rPr lang="fr-FR" dirty="0" smtClean="0">
                <a:solidFill>
                  <a:schemeClr val="bg1">
                    <a:lumMod val="50000"/>
                  </a:schemeClr>
                </a:solidFill>
              </a:rPr>
              <a:t> </a:t>
            </a:r>
            <a:r>
              <a:rPr lang="fr-FR" dirty="0" err="1" smtClean="0">
                <a:solidFill>
                  <a:schemeClr val="bg1">
                    <a:lumMod val="50000"/>
                  </a:schemeClr>
                </a:solidFill>
              </a:rPr>
              <a:t>presentation</a:t>
            </a:r>
            <a:r>
              <a:rPr lang="fr-FR" dirty="0" smtClean="0">
                <a:solidFill>
                  <a:schemeClr val="bg1">
                    <a:lumMod val="50000"/>
                  </a:schemeClr>
                </a:solidFill>
              </a:rPr>
              <a:t> go </a:t>
            </a:r>
            <a:r>
              <a:rPr lang="fr-FR" dirty="0" err="1" smtClean="0">
                <a:solidFill>
                  <a:schemeClr val="bg1">
                    <a:lumMod val="50000"/>
                  </a:schemeClr>
                </a:solidFill>
              </a:rPr>
              <a:t>from</a:t>
            </a:r>
            <a:r>
              <a:rPr lang="fr-FR" dirty="0" smtClean="0">
                <a:solidFill>
                  <a:schemeClr val="bg1">
                    <a:lumMod val="50000"/>
                  </a:schemeClr>
                </a:solidFill>
              </a:rPr>
              <a:t> </a:t>
            </a:r>
            <a:r>
              <a:rPr lang="fr-FR" dirty="0" err="1" smtClean="0">
                <a:solidFill>
                  <a:schemeClr val="bg1">
                    <a:lumMod val="50000"/>
                  </a:schemeClr>
                </a:solidFill>
              </a:rPr>
              <a:t>average</a:t>
            </a:r>
            <a:r>
              <a:rPr lang="fr-FR" dirty="0" smtClean="0">
                <a:solidFill>
                  <a:schemeClr val="bg1">
                    <a:lumMod val="50000"/>
                  </a:schemeClr>
                </a:solidFill>
              </a:rPr>
              <a:t> to GREAT.</a:t>
            </a:r>
            <a:endParaRPr lang="fr-FR" dirty="0">
              <a:solidFill>
                <a:schemeClr val="bg1">
                  <a:lumMod val="50000"/>
                </a:schemeClr>
              </a:solidFill>
            </a:endParaRPr>
          </a:p>
        </p:txBody>
      </p:sp>
    </p:spTree>
    <p:extLst>
      <p:ext uri="{BB962C8B-B14F-4D97-AF65-F5344CB8AC3E}">
        <p14:creationId xmlns:p14="http://schemas.microsoft.com/office/powerpoint/2010/main" val="807754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Some</a:t>
            </a:r>
            <a:r>
              <a:rPr lang="fr-FR" dirty="0" smtClean="0"/>
              <a:t> images (</a:t>
            </a:r>
            <a:r>
              <a:rPr lang="fr-FR" dirty="0" err="1" smtClean="0"/>
              <a:t>can’t</a:t>
            </a:r>
            <a:r>
              <a:rPr lang="fr-FR" dirty="0" smtClean="0"/>
              <a:t> </a:t>
            </a:r>
            <a:r>
              <a:rPr lang="fr-FR" dirty="0" err="1" smtClean="0"/>
              <a:t>hurt</a:t>
            </a:r>
            <a:r>
              <a:rPr lang="fr-FR" dirty="0" smtClean="0"/>
              <a:t>)</a:t>
            </a:r>
            <a:endParaRPr lang="fr-FR" dirty="0"/>
          </a:p>
        </p:txBody>
      </p:sp>
      <p:sp>
        <p:nvSpPr>
          <p:cNvPr id="4" name="Rectangle 3"/>
          <p:cNvSpPr/>
          <p:nvPr/>
        </p:nvSpPr>
        <p:spPr>
          <a:xfrm>
            <a:off x="1332411" y="1690688"/>
            <a:ext cx="4563292" cy="1984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I </a:t>
            </a:r>
            <a:r>
              <a:rPr lang="fr-FR" dirty="0" err="1" smtClean="0">
                <a:solidFill>
                  <a:sysClr val="windowText" lastClr="000000"/>
                </a:solidFill>
              </a:rPr>
              <a:t>need</a:t>
            </a:r>
            <a:r>
              <a:rPr lang="fr-FR" dirty="0" smtClean="0">
                <a:solidFill>
                  <a:sysClr val="windowText" lastClr="000000"/>
                </a:solidFill>
              </a:rPr>
              <a:t> a </a:t>
            </a:r>
            <a:r>
              <a:rPr lang="fr-FR" dirty="0" err="1" smtClean="0">
                <a:solidFill>
                  <a:sysClr val="windowText" lastClr="000000"/>
                </a:solidFill>
              </a:rPr>
              <a:t>hero</a:t>
            </a:r>
            <a:r>
              <a:rPr lang="fr-FR" dirty="0" smtClean="0">
                <a:solidFill>
                  <a:sysClr val="windowText" lastClr="000000"/>
                </a:solidFill>
              </a:rPr>
              <a:t>, </a:t>
            </a:r>
          </a:p>
          <a:p>
            <a:pPr algn="ctr"/>
            <a:r>
              <a:rPr lang="fr-FR" dirty="0" err="1" smtClean="0">
                <a:solidFill>
                  <a:sysClr val="windowText" lastClr="000000"/>
                </a:solidFill>
              </a:rPr>
              <a:t>I’m</a:t>
            </a:r>
            <a:r>
              <a:rPr lang="fr-FR" dirty="0" smtClean="0">
                <a:solidFill>
                  <a:sysClr val="windowText" lastClr="000000"/>
                </a:solidFill>
              </a:rPr>
              <a:t> holding out for a </a:t>
            </a:r>
            <a:r>
              <a:rPr lang="fr-FR" dirty="0" err="1" smtClean="0">
                <a:solidFill>
                  <a:sysClr val="windowText" lastClr="000000"/>
                </a:solidFill>
              </a:rPr>
              <a:t>hero</a:t>
            </a:r>
            <a:r>
              <a:rPr lang="fr-FR" dirty="0" smtClean="0">
                <a:solidFill>
                  <a:sysClr val="windowText" lastClr="000000"/>
                </a:solidFill>
              </a:rPr>
              <a:t> ‘till the end of the night</a:t>
            </a:r>
            <a:endParaRPr lang="fr-FR" dirty="0">
              <a:solidFill>
                <a:sysClr val="windowText" lastClr="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333" y="1957351"/>
            <a:ext cx="2466975" cy="18478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6705" y="3472013"/>
            <a:ext cx="4025898" cy="2516186"/>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8921"/>
          <a:stretch/>
        </p:blipFill>
        <p:spPr>
          <a:xfrm>
            <a:off x="7689499" y="4498104"/>
            <a:ext cx="4030780" cy="2042582"/>
          </a:xfrm>
          <a:prstGeom prst="rect">
            <a:avLst/>
          </a:prstGeom>
        </p:spPr>
      </p:pic>
    </p:spTree>
    <p:extLst>
      <p:ext uri="{BB962C8B-B14F-4D97-AF65-F5344CB8AC3E}">
        <p14:creationId xmlns:p14="http://schemas.microsoft.com/office/powerpoint/2010/main" val="322200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Some</a:t>
            </a:r>
            <a:r>
              <a:rPr lang="fr-FR" dirty="0" smtClean="0"/>
              <a:t> images (</a:t>
            </a:r>
            <a:r>
              <a:rPr lang="fr-FR" dirty="0" err="1" smtClean="0"/>
              <a:t>can’t</a:t>
            </a:r>
            <a:r>
              <a:rPr lang="fr-FR" dirty="0" smtClean="0"/>
              <a:t> </a:t>
            </a:r>
            <a:r>
              <a:rPr lang="fr-FR" dirty="0" err="1" smtClean="0"/>
              <a:t>hurt</a:t>
            </a:r>
            <a:r>
              <a:rPr lang="fr-FR" dirty="0" smtClean="0"/>
              <a:t>)</a:t>
            </a:r>
            <a:endParaRPr lang="fr-FR" dirty="0"/>
          </a:p>
        </p:txBody>
      </p:sp>
      <p:sp>
        <p:nvSpPr>
          <p:cNvPr id="4" name="Rectangle 3"/>
          <p:cNvSpPr/>
          <p:nvPr/>
        </p:nvSpPr>
        <p:spPr>
          <a:xfrm>
            <a:off x="1332411" y="1690688"/>
            <a:ext cx="4563292" cy="1984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I </a:t>
            </a:r>
            <a:r>
              <a:rPr lang="fr-FR" dirty="0" err="1" smtClean="0">
                <a:solidFill>
                  <a:sysClr val="windowText" lastClr="000000"/>
                </a:solidFill>
              </a:rPr>
              <a:t>need</a:t>
            </a:r>
            <a:r>
              <a:rPr lang="fr-FR" dirty="0" smtClean="0">
                <a:solidFill>
                  <a:sysClr val="windowText" lastClr="000000"/>
                </a:solidFill>
              </a:rPr>
              <a:t> a </a:t>
            </a:r>
            <a:r>
              <a:rPr lang="fr-FR" dirty="0" err="1" smtClean="0">
                <a:solidFill>
                  <a:sysClr val="windowText" lastClr="000000"/>
                </a:solidFill>
              </a:rPr>
              <a:t>hero</a:t>
            </a:r>
            <a:r>
              <a:rPr lang="fr-FR" dirty="0" smtClean="0">
                <a:solidFill>
                  <a:sysClr val="windowText" lastClr="000000"/>
                </a:solidFill>
              </a:rPr>
              <a:t>, </a:t>
            </a:r>
          </a:p>
          <a:p>
            <a:pPr algn="ctr"/>
            <a:r>
              <a:rPr lang="fr-FR" dirty="0" err="1" smtClean="0">
                <a:solidFill>
                  <a:sysClr val="windowText" lastClr="000000"/>
                </a:solidFill>
              </a:rPr>
              <a:t>I’m</a:t>
            </a:r>
            <a:r>
              <a:rPr lang="fr-FR" dirty="0" smtClean="0">
                <a:solidFill>
                  <a:sysClr val="windowText" lastClr="000000"/>
                </a:solidFill>
              </a:rPr>
              <a:t> holding out for a </a:t>
            </a:r>
            <a:r>
              <a:rPr lang="fr-FR" dirty="0" err="1" smtClean="0">
                <a:solidFill>
                  <a:sysClr val="windowText" lastClr="000000"/>
                </a:solidFill>
              </a:rPr>
              <a:t>hero</a:t>
            </a:r>
            <a:r>
              <a:rPr lang="fr-FR" dirty="0" smtClean="0">
                <a:solidFill>
                  <a:sysClr val="windowText" lastClr="000000"/>
                </a:solidFill>
              </a:rPr>
              <a:t> ‘till the end of the night</a:t>
            </a:r>
            <a:endParaRPr lang="fr-FR" dirty="0">
              <a:solidFill>
                <a:sysClr val="windowText" lastClr="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333" y="1957351"/>
            <a:ext cx="2466975" cy="18478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6705" y="3472013"/>
            <a:ext cx="4025898" cy="2516186"/>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8921"/>
          <a:stretch/>
        </p:blipFill>
        <p:spPr>
          <a:xfrm>
            <a:off x="7689499" y="4498104"/>
            <a:ext cx="4030780" cy="2042582"/>
          </a:xfrm>
          <a:prstGeom prst="rect">
            <a:avLst/>
          </a:prstGeom>
        </p:spPr>
      </p:pic>
      <p:sp>
        <p:nvSpPr>
          <p:cNvPr id="3" name="Rectangle 2"/>
          <p:cNvSpPr/>
          <p:nvPr/>
        </p:nvSpPr>
        <p:spPr>
          <a:xfrm>
            <a:off x="409302" y="1454331"/>
            <a:ext cx="4284617" cy="78377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You put </a:t>
            </a:r>
            <a:r>
              <a:rPr lang="fr-FR" dirty="0" err="1" smtClean="0">
                <a:solidFill>
                  <a:schemeClr val="bg1">
                    <a:lumMod val="50000"/>
                  </a:schemeClr>
                </a:solidFill>
              </a:rPr>
              <a:t>either</a:t>
            </a:r>
            <a:r>
              <a:rPr lang="fr-FR" dirty="0" smtClean="0">
                <a:solidFill>
                  <a:schemeClr val="bg1">
                    <a:lumMod val="50000"/>
                  </a:schemeClr>
                </a:solidFill>
              </a:rPr>
              <a:t> </a:t>
            </a:r>
            <a:r>
              <a:rPr lang="fr-FR" dirty="0" err="1" smtClean="0">
                <a:solidFill>
                  <a:schemeClr val="bg1">
                    <a:lumMod val="50000"/>
                  </a:schemeClr>
                </a:solidFill>
              </a:rPr>
              <a:t>text</a:t>
            </a:r>
            <a:r>
              <a:rPr lang="fr-FR" dirty="0" smtClean="0">
                <a:solidFill>
                  <a:schemeClr val="bg1">
                    <a:lumMod val="50000"/>
                  </a:schemeClr>
                </a:solidFill>
              </a:rPr>
              <a:t> or images, but not </a:t>
            </a:r>
            <a:r>
              <a:rPr lang="fr-FR" dirty="0" err="1" smtClean="0">
                <a:solidFill>
                  <a:schemeClr val="bg1">
                    <a:lumMod val="50000"/>
                  </a:schemeClr>
                </a:solidFill>
              </a:rPr>
              <a:t>both</a:t>
            </a:r>
            <a:r>
              <a:rPr lang="fr-FR" dirty="0" smtClean="0">
                <a:solidFill>
                  <a:schemeClr val="bg1">
                    <a:lumMod val="50000"/>
                  </a:schemeClr>
                </a:solidFill>
              </a:rPr>
              <a:t> on the </a:t>
            </a:r>
            <a:r>
              <a:rPr lang="fr-FR" dirty="0" err="1" smtClean="0">
                <a:solidFill>
                  <a:schemeClr val="bg1">
                    <a:lumMod val="50000"/>
                  </a:schemeClr>
                </a:solidFill>
              </a:rPr>
              <a:t>same</a:t>
            </a:r>
            <a:r>
              <a:rPr lang="fr-FR" dirty="0" smtClean="0">
                <a:solidFill>
                  <a:schemeClr val="bg1">
                    <a:lumMod val="50000"/>
                  </a:schemeClr>
                </a:solidFill>
              </a:rPr>
              <a:t> </a:t>
            </a:r>
            <a:r>
              <a:rPr lang="fr-FR" dirty="0" err="1" smtClean="0">
                <a:solidFill>
                  <a:schemeClr val="bg1">
                    <a:lumMod val="50000"/>
                  </a:schemeClr>
                </a:solidFill>
              </a:rPr>
              <a:t>level</a:t>
            </a:r>
            <a:r>
              <a:rPr lang="fr-FR" dirty="0" smtClean="0">
                <a:solidFill>
                  <a:schemeClr val="bg1">
                    <a:lumMod val="50000"/>
                  </a:schemeClr>
                </a:solidFill>
              </a:rPr>
              <a:t>.</a:t>
            </a:r>
            <a:endParaRPr lang="fr-FR" dirty="0">
              <a:solidFill>
                <a:schemeClr val="bg1">
                  <a:lumMod val="50000"/>
                </a:schemeClr>
              </a:solidFill>
            </a:endParaRPr>
          </a:p>
        </p:txBody>
      </p:sp>
      <p:sp>
        <p:nvSpPr>
          <p:cNvPr id="8" name="Rectangle 7"/>
          <p:cNvSpPr/>
          <p:nvPr/>
        </p:nvSpPr>
        <p:spPr>
          <a:xfrm>
            <a:off x="8821094" y="480677"/>
            <a:ext cx="2795451" cy="7837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50000"/>
                  </a:schemeClr>
                </a:solidFill>
              </a:rPr>
              <a:t>Take</a:t>
            </a:r>
            <a:r>
              <a:rPr lang="fr-FR" dirty="0" smtClean="0">
                <a:solidFill>
                  <a:schemeClr val="bg1">
                    <a:lumMod val="50000"/>
                  </a:schemeClr>
                </a:solidFill>
              </a:rPr>
              <a:t> </a:t>
            </a:r>
            <a:r>
              <a:rPr lang="fr-FR" dirty="0" err="1" smtClean="0">
                <a:solidFill>
                  <a:schemeClr val="bg1">
                    <a:lumMod val="50000"/>
                  </a:schemeClr>
                </a:solidFill>
              </a:rPr>
              <a:t>only</a:t>
            </a:r>
            <a:r>
              <a:rPr lang="fr-FR" dirty="0" smtClean="0">
                <a:solidFill>
                  <a:schemeClr val="bg1">
                    <a:lumMod val="50000"/>
                  </a:schemeClr>
                </a:solidFill>
              </a:rPr>
              <a:t> HD </a:t>
            </a:r>
            <a:r>
              <a:rPr lang="fr-FR" dirty="0" err="1" smtClean="0">
                <a:solidFill>
                  <a:schemeClr val="bg1">
                    <a:lumMod val="50000"/>
                  </a:schemeClr>
                </a:solidFill>
              </a:rPr>
              <a:t>pictures</a:t>
            </a:r>
            <a:endParaRPr lang="fr-FR" dirty="0">
              <a:solidFill>
                <a:schemeClr val="bg1">
                  <a:lumMod val="50000"/>
                </a:schemeClr>
              </a:solidFill>
            </a:endParaRPr>
          </a:p>
        </p:txBody>
      </p:sp>
      <p:cxnSp>
        <p:nvCxnSpPr>
          <p:cNvPr id="10" name="Straight Arrow Connector 9"/>
          <p:cNvCxnSpPr>
            <a:stCxn id="8" idx="2"/>
            <a:endCxn id="5" idx="0"/>
          </p:cNvCxnSpPr>
          <p:nvPr/>
        </p:nvCxnSpPr>
        <p:spPr>
          <a:xfrm>
            <a:off x="10218820" y="1264448"/>
            <a:ext cx="1" cy="6929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5848214" y="3426950"/>
            <a:ext cx="2794019" cy="107115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50000"/>
                  </a:schemeClr>
                </a:solidFill>
              </a:rPr>
              <a:t>In </a:t>
            </a:r>
            <a:r>
              <a:rPr lang="fr-FR" dirty="0" err="1" smtClean="0">
                <a:solidFill>
                  <a:schemeClr val="bg1">
                    <a:lumMod val="50000"/>
                  </a:schemeClr>
                </a:solidFill>
              </a:rPr>
              <a:t>most</a:t>
            </a:r>
            <a:r>
              <a:rPr lang="fr-FR" dirty="0" smtClean="0">
                <a:solidFill>
                  <a:schemeClr val="bg1">
                    <a:lumMod val="50000"/>
                  </a:schemeClr>
                </a:solidFill>
              </a:rPr>
              <a:t> case, </a:t>
            </a:r>
            <a:r>
              <a:rPr lang="fr-FR" dirty="0" err="1" smtClean="0">
                <a:solidFill>
                  <a:schemeClr val="bg1">
                    <a:lumMod val="50000"/>
                  </a:schemeClr>
                </a:solidFill>
              </a:rPr>
              <a:t>you</a:t>
            </a:r>
            <a:r>
              <a:rPr lang="fr-FR" dirty="0" smtClean="0">
                <a:solidFill>
                  <a:schemeClr val="bg1">
                    <a:lumMod val="50000"/>
                  </a:schemeClr>
                </a:solidFill>
              </a:rPr>
              <a:t> </a:t>
            </a:r>
            <a:r>
              <a:rPr lang="fr-FR" dirty="0" err="1" smtClean="0">
                <a:solidFill>
                  <a:schemeClr val="bg1">
                    <a:lumMod val="50000"/>
                  </a:schemeClr>
                </a:solidFill>
              </a:rPr>
              <a:t>should</a:t>
            </a:r>
            <a:r>
              <a:rPr lang="fr-FR" dirty="0" smtClean="0">
                <a:solidFill>
                  <a:schemeClr val="bg1">
                    <a:lumMod val="50000"/>
                  </a:schemeClr>
                </a:solidFill>
              </a:rPr>
              <a:t> </a:t>
            </a:r>
            <a:r>
              <a:rPr lang="fr-FR" dirty="0" err="1" smtClean="0">
                <a:solidFill>
                  <a:schemeClr val="bg1">
                    <a:lumMod val="50000"/>
                  </a:schemeClr>
                </a:solidFill>
              </a:rPr>
              <a:t>only</a:t>
            </a:r>
            <a:r>
              <a:rPr lang="fr-FR" dirty="0" smtClean="0">
                <a:solidFill>
                  <a:schemeClr val="bg1">
                    <a:lumMod val="50000"/>
                  </a:schemeClr>
                </a:solidFill>
              </a:rPr>
              <a:t> put one image per slide.</a:t>
            </a:r>
            <a:endParaRPr lang="fr-FR" dirty="0">
              <a:solidFill>
                <a:schemeClr val="bg1">
                  <a:lumMod val="50000"/>
                </a:schemeClr>
              </a:solidFill>
            </a:endParaRPr>
          </a:p>
        </p:txBody>
      </p:sp>
    </p:spTree>
    <p:extLst>
      <p:ext uri="{BB962C8B-B14F-4D97-AF65-F5344CB8AC3E}">
        <p14:creationId xmlns:p14="http://schemas.microsoft.com/office/powerpoint/2010/main" val="248569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Comic Sans MS" panose="030F0702030302020204" pitchFamily="66" charset="0"/>
              </a:rPr>
              <a:t>Fonts</a:t>
            </a:r>
            <a:endParaRPr lang="fr-FR" dirty="0">
              <a:latin typeface="Comic Sans MS" panose="030F0702030302020204" pitchFamily="66" charset="0"/>
            </a:endParaRPr>
          </a:p>
        </p:txBody>
      </p:sp>
      <p:sp>
        <p:nvSpPr>
          <p:cNvPr id="3" name="Content Placeholder 2"/>
          <p:cNvSpPr>
            <a:spLocks noGrp="1"/>
          </p:cNvSpPr>
          <p:nvPr>
            <p:ph idx="1"/>
          </p:nvPr>
        </p:nvSpPr>
        <p:spPr>
          <a:xfrm>
            <a:off x="838200" y="1825625"/>
            <a:ext cx="10515600" cy="2354489"/>
          </a:xfrm>
        </p:spPr>
        <p:txBody>
          <a:bodyPr/>
          <a:lstStyle/>
          <a:p>
            <a:r>
              <a:rPr lang="fr-FR" dirty="0" smtClean="0"/>
              <a:t>Say Goodbye to </a:t>
            </a:r>
            <a:r>
              <a:rPr lang="fr-FR" dirty="0" smtClean="0">
                <a:latin typeface="Times New Roman" panose="02020603050405020304" pitchFamily="18" charset="0"/>
                <a:cs typeface="Times New Roman" panose="02020603050405020304" pitchFamily="18" charset="0"/>
              </a:rPr>
              <a:t>Times New Roman</a:t>
            </a:r>
            <a:r>
              <a:rPr lang="fr-FR" dirty="0" smtClean="0"/>
              <a:t>, Calibri, and </a:t>
            </a:r>
            <a:r>
              <a:rPr lang="fr-FR" dirty="0" err="1" smtClean="0">
                <a:latin typeface="Comic Sans MS" panose="030F0702030302020204" pitchFamily="66" charset="0"/>
              </a:rPr>
              <a:t>Comic</a:t>
            </a:r>
            <a:r>
              <a:rPr lang="fr-FR" dirty="0" smtClean="0">
                <a:latin typeface="Comic Sans MS" panose="030F0702030302020204" pitchFamily="66" charset="0"/>
              </a:rPr>
              <a:t> Sans MS</a:t>
            </a:r>
            <a:r>
              <a:rPr lang="fr-FR" dirty="0" smtClean="0"/>
              <a:t>,</a:t>
            </a:r>
          </a:p>
          <a:p>
            <a:endParaRPr lang="fr-FR" dirty="0"/>
          </a:p>
        </p:txBody>
      </p:sp>
    </p:spTree>
    <p:extLst>
      <p:ext uri="{BB962C8B-B14F-4D97-AF65-F5344CB8AC3E}">
        <p14:creationId xmlns:p14="http://schemas.microsoft.com/office/powerpoint/2010/main" val="390751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657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Comic Sans MS</vt:lpstr>
      <vt:lpstr>Times New Roman</vt:lpstr>
      <vt:lpstr>Office Theme</vt:lpstr>
      <vt:lpstr>PowerPoint Presentation</vt:lpstr>
      <vt:lpstr>PowerPoint Presentation</vt:lpstr>
      <vt:lpstr>Summary</vt:lpstr>
      <vt:lpstr>Summary</vt:lpstr>
      <vt:lpstr> 1 – That is a title</vt:lpstr>
      <vt:lpstr> 1 – That is a title</vt:lpstr>
      <vt:lpstr>Some images (can’t hurt)</vt:lpstr>
      <vt:lpstr>Some images (can’t hurt)</vt:lpstr>
      <vt:lpstr>Fonts</vt:lpstr>
      <vt:lpstr>Fonts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Rémy Kaloustian</dc:creator>
  <cp:lastModifiedBy>Rémy Kaloustian</cp:lastModifiedBy>
  <cp:revision>53</cp:revision>
  <dcterms:created xsi:type="dcterms:W3CDTF">2016-04-23T14:48:54Z</dcterms:created>
  <dcterms:modified xsi:type="dcterms:W3CDTF">2016-04-23T15:54:45Z</dcterms:modified>
</cp:coreProperties>
</file>