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6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9a8f8f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9a8f8f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9a8f8f2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9a8f8f2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9a8f8f25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9a8f8f25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39a8f8f25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39a8f8f25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39a8f8f25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39a8f8f25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39a8f8f2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39a8f8f2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9a8f8f25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9a8f8f25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9a8f8f25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9a8f8f25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2175" y="58625"/>
            <a:ext cx="864575" cy="8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402975" y="1886733"/>
            <a:ext cx="8059500" cy="1256400"/>
          </a:xfrm>
          <a:prstGeom prst="roundRect">
            <a:avLst>
              <a:gd fmla="val 50000" name="adj"/>
            </a:avLst>
          </a:prstGeom>
          <a:solidFill>
            <a:srgbClr val="FFFFFF">
              <a:alpha val="6582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21223" y="1856208"/>
            <a:ext cx="59970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 Black"/>
                <a:ea typeface="Roboto Black"/>
                <a:cs typeface="Roboto Black"/>
                <a:sym typeface="Roboto Black"/>
              </a:rPr>
              <a:t>Système de veille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4610" y="2164608"/>
            <a:ext cx="2066325" cy="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Feedly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Feedly permet de </a:t>
            </a:r>
            <a:r>
              <a:rPr lang="fr"/>
              <a:t>recevoir </a:t>
            </a:r>
            <a:r>
              <a:rPr lang="fr"/>
              <a:t>automatiquement des contenus provenant de divers sites internet en s'abonnant à leurs </a:t>
            </a:r>
            <a:r>
              <a:rPr b="1" lang="fr"/>
              <a:t>flux RSS</a:t>
            </a:r>
            <a:r>
              <a:rPr lang="fr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Les utilisateurs peuvent </a:t>
            </a:r>
            <a:r>
              <a:rPr b="1" lang="fr"/>
              <a:t>surveiller des secteurs spécifiques</a:t>
            </a:r>
            <a:r>
              <a:rPr lang="fr"/>
              <a:t> pour s'informer, approfondir leurs connaissances ou suivre la concurrence.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Feedly offre une version de </a:t>
            </a:r>
            <a:r>
              <a:rPr b="1" lang="fr"/>
              <a:t>base gratuite</a:t>
            </a:r>
            <a:r>
              <a:rPr lang="fr"/>
              <a:t> avec des limitations, ainsi que des </a:t>
            </a:r>
            <a:r>
              <a:rPr b="1" lang="fr"/>
              <a:t>formules payantes</a:t>
            </a:r>
            <a:r>
              <a:rPr lang="fr"/>
              <a:t> pour des fonctionnalités supplémentaires ou plus de contenus.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fr"/>
              <a:t>Disponible sur Android et iOS</a:t>
            </a:r>
            <a:r>
              <a:rPr lang="fr"/>
              <a:t>, Feedly permet aux utilisateurs de consulter les informations sur divers appareils mobiles.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/>
              <a:t>2 </a:t>
            </a:r>
            <a:r>
              <a:rPr lang="fr" sz="2500"/>
              <a:t>thèmes liés à l'activité de Emoving</a:t>
            </a:r>
            <a:endParaRPr sz="2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E-commerce et réglementation </a:t>
            </a:r>
            <a:r>
              <a:rPr lang="fr"/>
              <a:t>: afin de rassembler les actualités pertinentes concernant le domaine de l'e-commerce.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Outils et librairies</a:t>
            </a:r>
            <a:r>
              <a:rPr lang="fr"/>
              <a:t> : pour centraliser les nouveautés et les développements dans l'environnement de WordPress.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E</a:t>
            </a:r>
            <a:r>
              <a:rPr lang="fr"/>
              <a:t>-commerce et réglementation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39" y="1822001"/>
            <a:ext cx="4037125" cy="18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et librairies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50" y="1835400"/>
            <a:ext cx="3943300" cy="18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 des sources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sélection des sources est basée sur des critères établis dans Feedly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Prise</a:t>
            </a:r>
            <a:r>
              <a:rPr lang="fr"/>
              <a:t> en compte du nombre d'abonnés, de la pertinence et du volume d'articles.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Recherche préalable en utilisant des mots-clés pertinents.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 des informations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informations sont organisées selon deux critères principaux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 "Plus populaire" ou par pertinence.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Par ordre chronologique, du plus récent au plus ancien.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Commentaires et diffusion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Les </a:t>
            </a:r>
            <a:r>
              <a:rPr b="1" lang="fr"/>
              <a:t>commentaires </a:t>
            </a:r>
            <a:r>
              <a:rPr lang="fr"/>
              <a:t>peuvent être laissés via différentes plateformes, notamment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sites web accessibles,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réseaux sociaux,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Directement sur Feedly.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</a:t>
            </a:r>
            <a:r>
              <a:rPr b="1" lang="fr"/>
              <a:t>diffusion </a:t>
            </a:r>
            <a:r>
              <a:rPr lang="fr"/>
              <a:t>des informations se fait par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messagerie,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réseaux sociaux.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Comportement du système de veille avec Feedly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</a:t>
            </a:r>
            <a:r>
              <a:rPr lang="fr"/>
              <a:t>utilisateur de Feedly va recevoir des articles pertinents et récents.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Sur l'interface Feedly et par e-mail si configuré.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 temps réel ou sous forme de notifications instantanées.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Selon la disponibilité des nouveaux contenus.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